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6" r:id="rId6"/>
  </p:sldMasterIdLst>
  <p:notesMasterIdLst>
    <p:notesMasterId r:id="rId15"/>
  </p:notesMasterIdLst>
  <p:sldIdLst>
    <p:sldId id="261" r:id="rId7"/>
    <p:sldId id="263" r:id="rId8"/>
    <p:sldId id="264" r:id="rId9"/>
    <p:sldId id="265" r:id="rId10"/>
    <p:sldId id="266" r:id="rId11"/>
    <p:sldId id="267" r:id="rId12"/>
    <p:sldId id="270" r:id="rId13"/>
    <p:sldId id="27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E43907E-F3F1-42EC-9515-A8C2B2147929}">
          <p14:sldIdLst>
            <p14:sldId id="261"/>
            <p14:sldId id="263"/>
            <p14:sldId id="264"/>
            <p14:sldId id="265"/>
            <p14:sldId id="266"/>
            <p14:sldId id="267"/>
            <p14:sldId id="270"/>
            <p14:sldId id="2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F26B43"/>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50E6AC-50AC-974A-88BE-19BE833D4704}" name="Brian J. Lollar" initials="BJL" userId="S::blollar@meradia.com::e8bdcc85-bdb9-4bf6-a34b-3d1d324af21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5617B"/>
    <a:srgbClr val="FFFF99"/>
    <a:srgbClr val="8FC9FF"/>
    <a:srgbClr val="465F7D"/>
    <a:srgbClr val="72A1CC"/>
    <a:srgbClr val="6E7780"/>
    <a:srgbClr val="DBE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F9717-360B-4C7A-97FB-0CE1FE896D26}" v="1" dt="2022-05-06T16:26:24.3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R. David" userId="43800596-c9b9-4fb4-9b4e-d8f79e919be3" providerId="ADAL" clId="{92CF9717-360B-4C7A-97FB-0CE1FE896D26}"/>
    <pc:docChg chg="undo redo custSel addSld delSld modSld modSection">
      <pc:chgData name="Mark R. David" userId="43800596-c9b9-4fb4-9b4e-d8f79e919be3" providerId="ADAL" clId="{92CF9717-360B-4C7A-97FB-0CE1FE896D26}" dt="2022-05-17T14:28:28.020" v="7736" actId="47"/>
      <pc:docMkLst>
        <pc:docMk/>
      </pc:docMkLst>
      <pc:sldChg chg="modSp mod">
        <pc:chgData name="Mark R. David" userId="43800596-c9b9-4fb4-9b4e-d8f79e919be3" providerId="ADAL" clId="{92CF9717-360B-4C7A-97FB-0CE1FE896D26}" dt="2022-05-06T13:52:24.412" v="60" actId="20577"/>
        <pc:sldMkLst>
          <pc:docMk/>
          <pc:sldMk cId="3649636623" sldId="261"/>
        </pc:sldMkLst>
        <pc:spChg chg="mod">
          <ac:chgData name="Mark R. David" userId="43800596-c9b9-4fb4-9b4e-d8f79e919be3" providerId="ADAL" clId="{92CF9717-360B-4C7A-97FB-0CE1FE896D26}" dt="2022-05-06T13:52:24.412" v="60" actId="20577"/>
          <ac:spMkLst>
            <pc:docMk/>
            <pc:sldMk cId="3649636623" sldId="261"/>
            <ac:spMk id="2" creationId="{A85AE5C7-65CD-4FBC-A4D3-D8854C69F3C1}"/>
          </ac:spMkLst>
        </pc:spChg>
      </pc:sldChg>
      <pc:sldChg chg="del">
        <pc:chgData name="Mark R. David" userId="43800596-c9b9-4fb4-9b4e-d8f79e919be3" providerId="ADAL" clId="{92CF9717-360B-4C7A-97FB-0CE1FE896D26}" dt="2022-05-06T13:49:23.473" v="3" actId="2696"/>
        <pc:sldMkLst>
          <pc:docMk/>
          <pc:sldMk cId="2261960363" sldId="262"/>
        </pc:sldMkLst>
      </pc:sldChg>
      <pc:sldChg chg="new del">
        <pc:chgData name="Mark R. David" userId="43800596-c9b9-4fb4-9b4e-d8f79e919be3" providerId="ADAL" clId="{92CF9717-360B-4C7A-97FB-0CE1FE896D26}" dt="2022-05-06T13:48:17.274" v="1" actId="680"/>
        <pc:sldMkLst>
          <pc:docMk/>
          <pc:sldMk cId="3279459268" sldId="263"/>
        </pc:sldMkLst>
      </pc:sldChg>
      <pc:sldChg chg="addSp delSp modSp new mod">
        <pc:chgData name="Mark R. David" userId="43800596-c9b9-4fb4-9b4e-d8f79e919be3" providerId="ADAL" clId="{92CF9717-360B-4C7A-97FB-0CE1FE896D26}" dt="2022-05-06T14:45:51.428" v="759" actId="255"/>
        <pc:sldMkLst>
          <pc:docMk/>
          <pc:sldMk cId="3759926698" sldId="263"/>
        </pc:sldMkLst>
        <pc:spChg chg="add del mod">
          <ac:chgData name="Mark R. David" userId="43800596-c9b9-4fb4-9b4e-d8f79e919be3" providerId="ADAL" clId="{92CF9717-360B-4C7A-97FB-0CE1FE896D26}" dt="2022-05-06T13:55:10.671" v="224" actId="1076"/>
          <ac:spMkLst>
            <pc:docMk/>
            <pc:sldMk cId="3759926698" sldId="263"/>
            <ac:spMk id="2" creationId="{926A1FE0-690D-90D4-2BBE-C1E494C2A9B4}"/>
          </ac:spMkLst>
        </pc:spChg>
        <pc:spChg chg="mod">
          <ac:chgData name="Mark R. David" userId="43800596-c9b9-4fb4-9b4e-d8f79e919be3" providerId="ADAL" clId="{92CF9717-360B-4C7A-97FB-0CE1FE896D26}" dt="2022-05-06T14:45:51.428" v="759" actId="255"/>
          <ac:spMkLst>
            <pc:docMk/>
            <pc:sldMk cId="3759926698" sldId="263"/>
            <ac:spMk id="3" creationId="{4822F316-90C7-0014-798F-CB34C44FFEDE}"/>
          </ac:spMkLst>
        </pc:spChg>
      </pc:sldChg>
      <pc:sldChg chg="modSp new add del mod">
        <pc:chgData name="Mark R. David" userId="43800596-c9b9-4fb4-9b4e-d8f79e919be3" providerId="ADAL" clId="{92CF9717-360B-4C7A-97FB-0CE1FE896D26}" dt="2022-05-09T15:25:46.589" v="6353" actId="255"/>
        <pc:sldMkLst>
          <pc:docMk/>
          <pc:sldMk cId="3899415639" sldId="264"/>
        </pc:sldMkLst>
        <pc:spChg chg="mod">
          <ac:chgData name="Mark R. David" userId="43800596-c9b9-4fb4-9b4e-d8f79e919be3" providerId="ADAL" clId="{92CF9717-360B-4C7A-97FB-0CE1FE896D26}" dt="2022-05-06T16:19:48.690" v="4421" actId="255"/>
          <ac:spMkLst>
            <pc:docMk/>
            <pc:sldMk cId="3899415639" sldId="264"/>
            <ac:spMk id="2" creationId="{F57E1914-960F-3CD3-B133-733E13D5EA8B}"/>
          </ac:spMkLst>
        </pc:spChg>
        <pc:spChg chg="mod">
          <ac:chgData name="Mark R. David" userId="43800596-c9b9-4fb4-9b4e-d8f79e919be3" providerId="ADAL" clId="{92CF9717-360B-4C7A-97FB-0CE1FE896D26}" dt="2022-05-09T15:25:46.589" v="6353" actId="255"/>
          <ac:spMkLst>
            <pc:docMk/>
            <pc:sldMk cId="3899415639" sldId="264"/>
            <ac:spMk id="3" creationId="{13C7403B-8721-A872-15AE-750A3CF40DF6}"/>
          </ac:spMkLst>
        </pc:spChg>
      </pc:sldChg>
      <pc:sldChg chg="modSp new del mod">
        <pc:chgData name="Mark R. David" userId="43800596-c9b9-4fb4-9b4e-d8f79e919be3" providerId="ADAL" clId="{92CF9717-360B-4C7A-97FB-0CE1FE896D26}" dt="2022-05-06T15:10:33.942" v="1048" actId="680"/>
        <pc:sldMkLst>
          <pc:docMk/>
          <pc:sldMk cId="1168421901" sldId="265"/>
        </pc:sldMkLst>
        <pc:spChg chg="mod">
          <ac:chgData name="Mark R. David" userId="43800596-c9b9-4fb4-9b4e-d8f79e919be3" providerId="ADAL" clId="{92CF9717-360B-4C7A-97FB-0CE1FE896D26}" dt="2022-05-06T15:10:33.381" v="1047" actId="255"/>
          <ac:spMkLst>
            <pc:docMk/>
            <pc:sldMk cId="1168421901" sldId="265"/>
            <ac:spMk id="3" creationId="{298D32AA-B1EE-C511-3D80-B6579D4722AE}"/>
          </ac:spMkLst>
        </pc:spChg>
      </pc:sldChg>
      <pc:sldChg chg="modSp add mod">
        <pc:chgData name="Mark R. David" userId="43800596-c9b9-4fb4-9b4e-d8f79e919be3" providerId="ADAL" clId="{92CF9717-360B-4C7A-97FB-0CE1FE896D26}" dt="2022-05-06T16:29:33.915" v="4753" actId="20577"/>
        <pc:sldMkLst>
          <pc:docMk/>
          <pc:sldMk cId="3675584680" sldId="265"/>
        </pc:sldMkLst>
        <pc:spChg chg="mod">
          <ac:chgData name="Mark R. David" userId="43800596-c9b9-4fb4-9b4e-d8f79e919be3" providerId="ADAL" clId="{92CF9717-360B-4C7A-97FB-0CE1FE896D26}" dt="2022-05-06T16:29:33.915" v="4753" actId="20577"/>
          <ac:spMkLst>
            <pc:docMk/>
            <pc:sldMk cId="3675584680" sldId="265"/>
            <ac:spMk id="2" creationId="{F57E1914-960F-3CD3-B133-733E13D5EA8B}"/>
          </ac:spMkLst>
        </pc:spChg>
        <pc:spChg chg="mod">
          <ac:chgData name="Mark R. David" userId="43800596-c9b9-4fb4-9b4e-d8f79e919be3" providerId="ADAL" clId="{92CF9717-360B-4C7A-97FB-0CE1FE896D26}" dt="2022-05-06T15:17:13.768" v="1308" actId="20577"/>
          <ac:spMkLst>
            <pc:docMk/>
            <pc:sldMk cId="3675584680" sldId="265"/>
            <ac:spMk id="3" creationId="{13C7403B-8721-A872-15AE-750A3CF40DF6}"/>
          </ac:spMkLst>
        </pc:spChg>
      </pc:sldChg>
      <pc:sldChg chg="modSp add mod">
        <pc:chgData name="Mark R. David" userId="43800596-c9b9-4fb4-9b4e-d8f79e919be3" providerId="ADAL" clId="{92CF9717-360B-4C7A-97FB-0CE1FE896D26}" dt="2022-05-09T15:27:48.188" v="6396" actId="20577"/>
        <pc:sldMkLst>
          <pc:docMk/>
          <pc:sldMk cId="3981565847" sldId="266"/>
        </pc:sldMkLst>
        <pc:spChg chg="mod">
          <ac:chgData name="Mark R. David" userId="43800596-c9b9-4fb4-9b4e-d8f79e919be3" providerId="ADAL" clId="{92CF9717-360B-4C7A-97FB-0CE1FE896D26}" dt="2022-05-09T15:27:48.188" v="6396" actId="20577"/>
          <ac:spMkLst>
            <pc:docMk/>
            <pc:sldMk cId="3981565847" sldId="266"/>
            <ac:spMk id="2" creationId="{F57E1914-960F-3CD3-B133-733E13D5EA8B}"/>
          </ac:spMkLst>
        </pc:spChg>
        <pc:spChg chg="mod">
          <ac:chgData name="Mark R. David" userId="43800596-c9b9-4fb4-9b4e-d8f79e919be3" providerId="ADAL" clId="{92CF9717-360B-4C7A-97FB-0CE1FE896D26}" dt="2022-05-09T15:26:59.218" v="6367" actId="6549"/>
          <ac:spMkLst>
            <pc:docMk/>
            <pc:sldMk cId="3981565847" sldId="266"/>
            <ac:spMk id="3" creationId="{13C7403B-8721-A872-15AE-750A3CF40DF6}"/>
          </ac:spMkLst>
        </pc:spChg>
      </pc:sldChg>
      <pc:sldChg chg="modSp new del mod">
        <pc:chgData name="Mark R. David" userId="43800596-c9b9-4fb4-9b4e-d8f79e919be3" providerId="ADAL" clId="{92CF9717-360B-4C7A-97FB-0CE1FE896D26}" dt="2022-05-06T16:00:01.964" v="2816" actId="47"/>
        <pc:sldMkLst>
          <pc:docMk/>
          <pc:sldMk cId="351412968" sldId="267"/>
        </pc:sldMkLst>
        <pc:spChg chg="mod">
          <ac:chgData name="Mark R. David" userId="43800596-c9b9-4fb4-9b4e-d8f79e919be3" providerId="ADAL" clId="{92CF9717-360B-4C7A-97FB-0CE1FE896D26}" dt="2022-05-06T15:59:55.157" v="2815" actId="20577"/>
          <ac:spMkLst>
            <pc:docMk/>
            <pc:sldMk cId="351412968" sldId="267"/>
            <ac:spMk id="2" creationId="{6C0BA96D-39CD-EBB9-D0A9-12966BAB2098}"/>
          </ac:spMkLst>
        </pc:spChg>
        <pc:spChg chg="mod">
          <ac:chgData name="Mark R. David" userId="43800596-c9b9-4fb4-9b4e-d8f79e919be3" providerId="ADAL" clId="{92CF9717-360B-4C7A-97FB-0CE1FE896D26}" dt="2022-05-06T15:58:05.100" v="2804" actId="20577"/>
          <ac:spMkLst>
            <pc:docMk/>
            <pc:sldMk cId="351412968" sldId="267"/>
            <ac:spMk id="3" creationId="{F4272738-DFC5-CB99-BB71-D6B4BED0D355}"/>
          </ac:spMkLst>
        </pc:spChg>
      </pc:sldChg>
      <pc:sldChg chg="modSp add mod">
        <pc:chgData name="Mark R. David" userId="43800596-c9b9-4fb4-9b4e-d8f79e919be3" providerId="ADAL" clId="{92CF9717-360B-4C7A-97FB-0CE1FE896D26}" dt="2022-05-06T16:25:35.149" v="4540" actId="6549"/>
        <pc:sldMkLst>
          <pc:docMk/>
          <pc:sldMk cId="492539077" sldId="267"/>
        </pc:sldMkLst>
        <pc:spChg chg="mod">
          <ac:chgData name="Mark R. David" userId="43800596-c9b9-4fb4-9b4e-d8f79e919be3" providerId="ADAL" clId="{92CF9717-360B-4C7A-97FB-0CE1FE896D26}" dt="2022-05-06T16:25:35.149" v="4540" actId="6549"/>
          <ac:spMkLst>
            <pc:docMk/>
            <pc:sldMk cId="492539077" sldId="267"/>
            <ac:spMk id="2" creationId="{F57E1914-960F-3CD3-B133-733E13D5EA8B}"/>
          </ac:spMkLst>
        </pc:spChg>
        <pc:spChg chg="mod">
          <ac:chgData name="Mark R. David" userId="43800596-c9b9-4fb4-9b4e-d8f79e919be3" providerId="ADAL" clId="{92CF9717-360B-4C7A-97FB-0CE1FE896D26}" dt="2022-05-06T16:00:22.308" v="2844" actId="20577"/>
          <ac:spMkLst>
            <pc:docMk/>
            <pc:sldMk cId="492539077" sldId="267"/>
            <ac:spMk id="3" creationId="{13C7403B-8721-A872-15AE-750A3CF40DF6}"/>
          </ac:spMkLst>
        </pc:spChg>
      </pc:sldChg>
      <pc:sldChg chg="modSp del mod">
        <pc:chgData name="Mark R. David" userId="43800596-c9b9-4fb4-9b4e-d8f79e919be3" providerId="ADAL" clId="{92CF9717-360B-4C7A-97FB-0CE1FE896D26}" dt="2022-05-17T14:28:28.020" v="7736" actId="47"/>
        <pc:sldMkLst>
          <pc:docMk/>
          <pc:sldMk cId="203955482" sldId="268"/>
        </pc:sldMkLst>
        <pc:spChg chg="mod">
          <ac:chgData name="Mark R. David" userId="43800596-c9b9-4fb4-9b4e-d8f79e919be3" providerId="ADAL" clId="{92CF9717-360B-4C7A-97FB-0CE1FE896D26}" dt="2022-05-09T15:31:17.455" v="6479" actId="20577"/>
          <ac:spMkLst>
            <pc:docMk/>
            <pc:sldMk cId="203955482" sldId="268"/>
            <ac:spMk id="2" creationId="{F57E1914-960F-3CD3-B133-733E13D5EA8B}"/>
          </ac:spMkLst>
        </pc:spChg>
        <pc:spChg chg="mod">
          <ac:chgData name="Mark R. David" userId="43800596-c9b9-4fb4-9b4e-d8f79e919be3" providerId="ADAL" clId="{92CF9717-360B-4C7A-97FB-0CE1FE896D26}" dt="2022-05-06T16:29:11.055" v="4752" actId="20577"/>
          <ac:spMkLst>
            <pc:docMk/>
            <pc:sldMk cId="203955482" sldId="268"/>
            <ac:spMk id="3" creationId="{13C7403B-8721-A872-15AE-750A3CF40DF6}"/>
          </ac:spMkLst>
        </pc:spChg>
      </pc:sldChg>
      <pc:sldChg chg="modSp new del mod">
        <pc:chgData name="Mark R. David" userId="43800596-c9b9-4fb4-9b4e-d8f79e919be3" providerId="ADAL" clId="{92CF9717-360B-4C7A-97FB-0CE1FE896D26}" dt="2022-05-17T14:05:46.088" v="6525" actId="47"/>
        <pc:sldMkLst>
          <pc:docMk/>
          <pc:sldMk cId="3513832536" sldId="269"/>
        </pc:sldMkLst>
        <pc:spChg chg="mod">
          <ac:chgData name="Mark R. David" userId="43800596-c9b9-4fb4-9b4e-d8f79e919be3" providerId="ADAL" clId="{92CF9717-360B-4C7A-97FB-0CE1FE896D26}" dt="2022-05-17T14:05:26.581" v="6523" actId="20577"/>
          <ac:spMkLst>
            <pc:docMk/>
            <pc:sldMk cId="3513832536" sldId="269"/>
            <ac:spMk id="3" creationId="{E7609A66-C03A-CE01-85B1-7C9D063EF665}"/>
          </ac:spMkLst>
        </pc:spChg>
      </pc:sldChg>
      <pc:sldChg chg="add del">
        <pc:chgData name="Mark R. David" userId="43800596-c9b9-4fb4-9b4e-d8f79e919be3" providerId="ADAL" clId="{92CF9717-360B-4C7A-97FB-0CE1FE896D26}" dt="2022-05-06T16:45:30.232" v="5828" actId="2890"/>
        <pc:sldMkLst>
          <pc:docMk/>
          <pc:sldMk cId="4203942661" sldId="269"/>
        </pc:sldMkLst>
      </pc:sldChg>
      <pc:sldChg chg="modSp add mod">
        <pc:chgData name="Mark R. David" userId="43800596-c9b9-4fb4-9b4e-d8f79e919be3" providerId="ADAL" clId="{92CF9717-360B-4C7A-97FB-0CE1FE896D26}" dt="2022-05-17T14:07:22.502" v="6624" actId="6549"/>
        <pc:sldMkLst>
          <pc:docMk/>
          <pc:sldMk cId="38630408" sldId="270"/>
        </pc:sldMkLst>
        <pc:spChg chg="mod">
          <ac:chgData name="Mark R. David" userId="43800596-c9b9-4fb4-9b4e-d8f79e919be3" providerId="ADAL" clId="{92CF9717-360B-4C7A-97FB-0CE1FE896D26}" dt="2022-05-17T14:07:22.502" v="6624" actId="6549"/>
          <ac:spMkLst>
            <pc:docMk/>
            <pc:sldMk cId="38630408" sldId="270"/>
            <ac:spMk id="2" creationId="{F57E1914-960F-3CD3-B133-733E13D5EA8B}"/>
          </ac:spMkLst>
        </pc:spChg>
        <pc:spChg chg="mod">
          <ac:chgData name="Mark R. David" userId="43800596-c9b9-4fb4-9b4e-d8f79e919be3" providerId="ADAL" clId="{92CF9717-360B-4C7A-97FB-0CE1FE896D26}" dt="2022-05-17T14:06:30.504" v="6535"/>
          <ac:spMkLst>
            <pc:docMk/>
            <pc:sldMk cId="38630408" sldId="270"/>
            <ac:spMk id="3" creationId="{13C7403B-8721-A872-15AE-750A3CF40DF6}"/>
          </ac:spMkLst>
        </pc:spChg>
      </pc:sldChg>
      <pc:sldChg chg="modSp add mod">
        <pc:chgData name="Mark R. David" userId="43800596-c9b9-4fb4-9b4e-d8f79e919be3" providerId="ADAL" clId="{92CF9717-360B-4C7A-97FB-0CE1FE896D26}" dt="2022-05-17T14:21:28.747" v="7735" actId="20577"/>
        <pc:sldMkLst>
          <pc:docMk/>
          <pc:sldMk cId="3263693633" sldId="271"/>
        </pc:sldMkLst>
        <pc:spChg chg="mod">
          <ac:chgData name="Mark R. David" userId="43800596-c9b9-4fb4-9b4e-d8f79e919be3" providerId="ADAL" clId="{92CF9717-360B-4C7A-97FB-0CE1FE896D26}" dt="2022-05-17T14:21:28.747" v="7735" actId="20577"/>
          <ac:spMkLst>
            <pc:docMk/>
            <pc:sldMk cId="3263693633" sldId="271"/>
            <ac:spMk id="2" creationId="{F57E1914-960F-3CD3-B133-733E13D5EA8B}"/>
          </ac:spMkLst>
        </pc:spChg>
        <pc:spChg chg="mod">
          <ac:chgData name="Mark R. David" userId="43800596-c9b9-4fb4-9b4e-d8f79e919be3" providerId="ADAL" clId="{92CF9717-360B-4C7A-97FB-0CE1FE896D26}" dt="2022-05-17T14:08:31.712" v="6667" actId="20577"/>
          <ac:spMkLst>
            <pc:docMk/>
            <pc:sldMk cId="3263693633" sldId="271"/>
            <ac:spMk id="3" creationId="{13C7403B-8721-A872-15AE-750A3CF40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D3D3E8-7C7A-4857-B64B-EE4CFB4F2B7F}" type="datetimeFigureOut">
              <a:rPr lang="en-US" smtClean="0"/>
              <a:t>5/17/2022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FFA4D0E-C1C7-4565-9C87-9194112205EA}" type="slidenum">
              <a:rPr lang="en-US" smtClean="0"/>
              <a:t>‹#›</a:t>
            </a:fld>
            <a:endParaRPr lang="en-US"/>
          </a:p>
        </p:txBody>
      </p:sp>
    </p:spTree>
    <p:extLst>
      <p:ext uri="{BB962C8B-B14F-4D97-AF65-F5344CB8AC3E}">
        <p14:creationId xmlns:p14="http://schemas.microsoft.com/office/powerpoint/2010/main" val="260774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ference Inf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958175-A3B9-460B-ABE7-3C0C5FE1097B}"/>
              </a:ext>
            </a:extLst>
          </p:cNvPr>
          <p:cNvSpPr/>
          <p:nvPr userDrawn="1"/>
        </p:nvSpPr>
        <p:spPr>
          <a:xfrm>
            <a:off x="4769708" y="5207544"/>
            <a:ext cx="1112108" cy="806125"/>
          </a:xfrm>
          <a:prstGeom prst="rect">
            <a:avLst/>
          </a:prstGeom>
          <a:solidFill>
            <a:srgbClr val="45617B"/>
          </a:solidFill>
          <a:ln>
            <a:noFill/>
          </a:ln>
        </p:spPr>
        <p:txBody>
          <a:bodyPr wrap="square" rtlCol="0" anchor="ctr">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endParaRPr>
          </a:p>
        </p:txBody>
      </p:sp>
      <p:sp>
        <p:nvSpPr>
          <p:cNvPr id="2" name="Title 1">
            <a:extLst>
              <a:ext uri="{FF2B5EF4-FFF2-40B4-BE49-F238E27FC236}">
                <a16:creationId xmlns:a16="http://schemas.microsoft.com/office/drawing/2014/main" id="{C1804553-640F-4CB4-A6B7-04C869B4B3C7}"/>
              </a:ext>
            </a:extLst>
          </p:cNvPr>
          <p:cNvSpPr>
            <a:spLocks noGrp="1"/>
          </p:cNvSpPr>
          <p:nvPr>
            <p:ph type="title"/>
          </p:nvPr>
        </p:nvSpPr>
        <p:spPr/>
        <p:txBody>
          <a:bodyPr/>
          <a:lstStyle/>
          <a:p>
            <a:r>
              <a:rPr lang="en-US"/>
              <a:t>Click to edit Master title style</a:t>
            </a:r>
          </a:p>
        </p:txBody>
      </p:sp>
      <p:grpSp>
        <p:nvGrpSpPr>
          <p:cNvPr id="26" name="Group 25">
            <a:extLst>
              <a:ext uri="{FF2B5EF4-FFF2-40B4-BE49-F238E27FC236}">
                <a16:creationId xmlns:a16="http://schemas.microsoft.com/office/drawing/2014/main" id="{D4901765-9194-4AA2-B258-4C90F72E1CE5}"/>
              </a:ext>
            </a:extLst>
          </p:cNvPr>
          <p:cNvGrpSpPr/>
          <p:nvPr userDrawn="1"/>
        </p:nvGrpSpPr>
        <p:grpSpPr>
          <a:xfrm>
            <a:off x="484823" y="812654"/>
            <a:ext cx="3143305" cy="5507184"/>
            <a:chOff x="484823" y="812654"/>
            <a:chExt cx="3143305" cy="5507184"/>
          </a:xfrm>
        </p:grpSpPr>
        <p:sp>
          <p:nvSpPr>
            <p:cNvPr id="5" name="Rectangle: Rounded Corners 11">
              <a:extLst>
                <a:ext uri="{FF2B5EF4-FFF2-40B4-BE49-F238E27FC236}">
                  <a16:creationId xmlns:a16="http://schemas.microsoft.com/office/drawing/2014/main" id="{F0CB7084-E3A6-4C8E-864F-EF865AC5B723}"/>
                </a:ext>
              </a:extLst>
            </p:cNvPr>
            <p:cNvSpPr/>
            <p:nvPr userDrawn="1"/>
          </p:nvSpPr>
          <p:spPr>
            <a:xfrm>
              <a:off x="484823" y="812654"/>
              <a:ext cx="3143305" cy="5507184"/>
            </a:xfrm>
            <a:prstGeom prst="roundRect">
              <a:avLst>
                <a:gd name="adj" fmla="val 0"/>
              </a:avLst>
            </a:prstGeom>
            <a:solidFill>
              <a:schemeClr val="bg1">
                <a:alpha val="74000"/>
              </a:schemeClr>
            </a:solidFill>
            <a:ln w="38100">
              <a:solidFill>
                <a:srgbClr val="7F7F7F">
                  <a:alpha val="32157"/>
                </a:srgbClr>
              </a:solidFill>
            </a:ln>
            <a:effectLst>
              <a:outerShdw blurRad="50800" dist="38100" dir="2700000" algn="tl" rotWithShape="0">
                <a:prstClr val="black">
                  <a:alpha val="40000"/>
                </a:prstClr>
              </a:outerShdw>
            </a:effectLst>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6" name="Rectangle 5">
              <a:extLst>
                <a:ext uri="{FF2B5EF4-FFF2-40B4-BE49-F238E27FC236}">
                  <a16:creationId xmlns:a16="http://schemas.microsoft.com/office/drawing/2014/main" id="{4A2F2050-F4B0-40D0-B8AE-32D7BC4D8D96}"/>
                </a:ext>
              </a:extLst>
            </p:cNvPr>
            <p:cNvSpPr/>
            <p:nvPr/>
          </p:nvSpPr>
          <p:spPr>
            <a:xfrm>
              <a:off x="661838" y="2111659"/>
              <a:ext cx="2842017" cy="336695"/>
            </a:xfrm>
            <a:prstGeom prst="rect">
              <a:avLst/>
            </a:prstGeom>
            <a:solidFill>
              <a:schemeClr val="bg1"/>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7" name="Rectangle 6">
              <a:extLst>
                <a:ext uri="{FF2B5EF4-FFF2-40B4-BE49-F238E27FC236}">
                  <a16:creationId xmlns:a16="http://schemas.microsoft.com/office/drawing/2014/main" id="{9D01B66F-37DC-48E3-B39B-E51511A13475}"/>
                </a:ext>
              </a:extLst>
            </p:cNvPr>
            <p:cNvSpPr/>
            <p:nvPr/>
          </p:nvSpPr>
          <p:spPr>
            <a:xfrm>
              <a:off x="1879692" y="2117405"/>
              <a:ext cx="1459534" cy="336695"/>
            </a:xfrm>
            <a:prstGeom prst="rect">
              <a:avLst/>
            </a:prstGeom>
            <a:solidFill>
              <a:srgbClr val="45617B"/>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8" name="Rectangle 7">
              <a:extLst>
                <a:ext uri="{FF2B5EF4-FFF2-40B4-BE49-F238E27FC236}">
                  <a16:creationId xmlns:a16="http://schemas.microsoft.com/office/drawing/2014/main" id="{14839E2E-C9A5-4C1F-8CE6-781BDB0573A9}"/>
                </a:ext>
              </a:extLst>
            </p:cNvPr>
            <p:cNvSpPr/>
            <p:nvPr/>
          </p:nvSpPr>
          <p:spPr>
            <a:xfrm>
              <a:off x="1879690" y="2641689"/>
              <a:ext cx="1459534" cy="336695"/>
            </a:xfrm>
            <a:prstGeom prst="rect">
              <a:avLst/>
            </a:prstGeom>
            <a:solidFill>
              <a:srgbClr val="DCE6F2"/>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9" name="Rectangle 8">
              <a:extLst>
                <a:ext uri="{FF2B5EF4-FFF2-40B4-BE49-F238E27FC236}">
                  <a16:creationId xmlns:a16="http://schemas.microsoft.com/office/drawing/2014/main" id="{C3BEF52B-B48B-4D25-A1B3-0ED552890C8B}"/>
                </a:ext>
              </a:extLst>
            </p:cNvPr>
            <p:cNvSpPr/>
            <p:nvPr/>
          </p:nvSpPr>
          <p:spPr>
            <a:xfrm>
              <a:off x="1879692" y="3165975"/>
              <a:ext cx="1459534" cy="336695"/>
            </a:xfrm>
            <a:prstGeom prst="rect">
              <a:avLst/>
            </a:prstGeom>
            <a:solidFill>
              <a:srgbClr val="D7D7D7"/>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0" name="Rectangle 9">
              <a:extLst>
                <a:ext uri="{FF2B5EF4-FFF2-40B4-BE49-F238E27FC236}">
                  <a16:creationId xmlns:a16="http://schemas.microsoft.com/office/drawing/2014/main" id="{C61B5673-BD89-4DC8-92C1-09374F3273A8}"/>
                </a:ext>
              </a:extLst>
            </p:cNvPr>
            <p:cNvSpPr/>
            <p:nvPr/>
          </p:nvSpPr>
          <p:spPr>
            <a:xfrm>
              <a:off x="1879690" y="3690258"/>
              <a:ext cx="1459534" cy="336695"/>
            </a:xfrm>
            <a:prstGeom prst="rect">
              <a:avLst/>
            </a:prstGeom>
            <a:solidFill>
              <a:srgbClr val="2B2A32"/>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1" name="Rectangle 10">
              <a:extLst>
                <a:ext uri="{FF2B5EF4-FFF2-40B4-BE49-F238E27FC236}">
                  <a16:creationId xmlns:a16="http://schemas.microsoft.com/office/drawing/2014/main" id="{B81A254D-1FB5-4803-8F97-C1F8B8D12F31}"/>
                </a:ext>
              </a:extLst>
            </p:cNvPr>
            <p:cNvSpPr/>
            <p:nvPr/>
          </p:nvSpPr>
          <p:spPr>
            <a:xfrm>
              <a:off x="1879692" y="4213780"/>
              <a:ext cx="1459534" cy="336695"/>
            </a:xfrm>
            <a:prstGeom prst="rect">
              <a:avLst/>
            </a:prstGeom>
            <a:solidFill>
              <a:srgbClr val="0084B4"/>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2" name="Rectangle 11">
              <a:extLst>
                <a:ext uri="{FF2B5EF4-FFF2-40B4-BE49-F238E27FC236}">
                  <a16:creationId xmlns:a16="http://schemas.microsoft.com/office/drawing/2014/main" id="{475C0ABA-8014-410A-AB42-D95579B43908}"/>
                </a:ext>
              </a:extLst>
            </p:cNvPr>
            <p:cNvSpPr/>
            <p:nvPr/>
          </p:nvSpPr>
          <p:spPr>
            <a:xfrm>
              <a:off x="1879690" y="4737302"/>
              <a:ext cx="1459534" cy="336695"/>
            </a:xfrm>
            <a:prstGeom prst="rect">
              <a:avLst/>
            </a:prstGeom>
            <a:solidFill>
              <a:srgbClr val="494754"/>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3" name="Rectangle 12">
              <a:extLst>
                <a:ext uri="{FF2B5EF4-FFF2-40B4-BE49-F238E27FC236}">
                  <a16:creationId xmlns:a16="http://schemas.microsoft.com/office/drawing/2014/main" id="{168357F0-478A-4094-BF4B-BA5C58B9FFEE}"/>
                </a:ext>
              </a:extLst>
            </p:cNvPr>
            <p:cNvSpPr/>
            <p:nvPr/>
          </p:nvSpPr>
          <p:spPr>
            <a:xfrm>
              <a:off x="1879690" y="5260824"/>
              <a:ext cx="1459534" cy="336695"/>
            </a:xfrm>
            <a:prstGeom prst="rect">
              <a:avLst/>
            </a:prstGeom>
            <a:solidFill>
              <a:srgbClr val="01B3B3"/>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4" name="Rectangle 13">
              <a:extLst>
                <a:ext uri="{FF2B5EF4-FFF2-40B4-BE49-F238E27FC236}">
                  <a16:creationId xmlns:a16="http://schemas.microsoft.com/office/drawing/2014/main" id="{76E37B46-5A8F-4DDE-AC81-FD7FF86B8FBF}"/>
                </a:ext>
              </a:extLst>
            </p:cNvPr>
            <p:cNvSpPr/>
            <p:nvPr/>
          </p:nvSpPr>
          <p:spPr>
            <a:xfrm>
              <a:off x="1879689" y="5784347"/>
              <a:ext cx="1459534" cy="336695"/>
            </a:xfrm>
            <a:prstGeom prst="rect">
              <a:avLst/>
            </a:prstGeom>
            <a:solidFill>
              <a:srgbClr val="C86400"/>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5" name="TextBox 14">
              <a:extLst>
                <a:ext uri="{FF2B5EF4-FFF2-40B4-BE49-F238E27FC236}">
                  <a16:creationId xmlns:a16="http://schemas.microsoft.com/office/drawing/2014/main" id="{322A7006-CF40-4429-8188-3E282ABB237A}"/>
                </a:ext>
              </a:extLst>
            </p:cNvPr>
            <p:cNvSpPr txBox="1"/>
            <p:nvPr/>
          </p:nvSpPr>
          <p:spPr>
            <a:xfrm>
              <a:off x="1897820" y="2163546"/>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69 – 97 - 123</a:t>
              </a:r>
            </a:p>
          </p:txBody>
        </p:sp>
        <p:sp>
          <p:nvSpPr>
            <p:cNvPr id="16" name="TextBox 15">
              <a:extLst>
                <a:ext uri="{FF2B5EF4-FFF2-40B4-BE49-F238E27FC236}">
                  <a16:creationId xmlns:a16="http://schemas.microsoft.com/office/drawing/2014/main" id="{E448BAC4-23EC-44A7-A00B-E27758280E4C}"/>
                </a:ext>
              </a:extLst>
            </p:cNvPr>
            <p:cNvSpPr txBox="1"/>
            <p:nvPr/>
          </p:nvSpPr>
          <p:spPr>
            <a:xfrm>
              <a:off x="1891775" y="2693843"/>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220 – 230 – 242</a:t>
              </a:r>
            </a:p>
          </p:txBody>
        </p:sp>
        <p:sp>
          <p:nvSpPr>
            <p:cNvPr id="17" name="TextBox 16">
              <a:extLst>
                <a:ext uri="{FF2B5EF4-FFF2-40B4-BE49-F238E27FC236}">
                  <a16:creationId xmlns:a16="http://schemas.microsoft.com/office/drawing/2014/main" id="{AFF26005-8C3F-460D-B3D0-7DF676189BCF}"/>
                </a:ext>
              </a:extLst>
            </p:cNvPr>
            <p:cNvSpPr txBox="1"/>
            <p:nvPr/>
          </p:nvSpPr>
          <p:spPr>
            <a:xfrm>
              <a:off x="1885733" y="3219303"/>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215 – 215 – 215</a:t>
              </a:r>
            </a:p>
          </p:txBody>
        </p:sp>
        <p:sp>
          <p:nvSpPr>
            <p:cNvPr id="18" name="TextBox 17">
              <a:extLst>
                <a:ext uri="{FF2B5EF4-FFF2-40B4-BE49-F238E27FC236}">
                  <a16:creationId xmlns:a16="http://schemas.microsoft.com/office/drawing/2014/main" id="{33BD733A-57BC-41AF-97D6-D50E08CA8775}"/>
                </a:ext>
              </a:extLst>
            </p:cNvPr>
            <p:cNvSpPr txBox="1"/>
            <p:nvPr/>
          </p:nvSpPr>
          <p:spPr>
            <a:xfrm>
              <a:off x="1879689" y="3749600"/>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43 – 42 – 50</a:t>
              </a:r>
            </a:p>
          </p:txBody>
        </p:sp>
        <p:sp>
          <p:nvSpPr>
            <p:cNvPr id="19" name="TextBox 18">
              <a:extLst>
                <a:ext uri="{FF2B5EF4-FFF2-40B4-BE49-F238E27FC236}">
                  <a16:creationId xmlns:a16="http://schemas.microsoft.com/office/drawing/2014/main" id="{DFFF41AA-D08C-437C-861D-6B3E413BB58F}"/>
                </a:ext>
              </a:extLst>
            </p:cNvPr>
            <p:cNvSpPr txBox="1"/>
            <p:nvPr/>
          </p:nvSpPr>
          <p:spPr>
            <a:xfrm>
              <a:off x="1906885" y="4267872"/>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0 – 132 – 180</a:t>
              </a:r>
            </a:p>
          </p:txBody>
        </p:sp>
        <p:sp>
          <p:nvSpPr>
            <p:cNvPr id="20" name="TextBox 19">
              <a:extLst>
                <a:ext uri="{FF2B5EF4-FFF2-40B4-BE49-F238E27FC236}">
                  <a16:creationId xmlns:a16="http://schemas.microsoft.com/office/drawing/2014/main" id="{82F90311-0F17-490D-8D7F-1591F0BAEFF5}"/>
                </a:ext>
              </a:extLst>
            </p:cNvPr>
            <p:cNvSpPr txBox="1"/>
            <p:nvPr/>
          </p:nvSpPr>
          <p:spPr>
            <a:xfrm>
              <a:off x="1900842" y="4798169"/>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73 - 71 – 84</a:t>
              </a:r>
            </a:p>
          </p:txBody>
        </p:sp>
        <p:sp>
          <p:nvSpPr>
            <p:cNvPr id="21" name="TextBox 20">
              <a:extLst>
                <a:ext uri="{FF2B5EF4-FFF2-40B4-BE49-F238E27FC236}">
                  <a16:creationId xmlns:a16="http://schemas.microsoft.com/office/drawing/2014/main" id="{E079B08A-191C-4C27-B34D-43331E75EF3E}"/>
                </a:ext>
              </a:extLst>
            </p:cNvPr>
            <p:cNvSpPr txBox="1"/>
            <p:nvPr/>
          </p:nvSpPr>
          <p:spPr>
            <a:xfrm>
              <a:off x="1890267" y="5309653"/>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1 – 179 – 179</a:t>
              </a:r>
            </a:p>
          </p:txBody>
        </p:sp>
        <p:sp>
          <p:nvSpPr>
            <p:cNvPr id="22" name="TextBox 21">
              <a:extLst>
                <a:ext uri="{FF2B5EF4-FFF2-40B4-BE49-F238E27FC236}">
                  <a16:creationId xmlns:a16="http://schemas.microsoft.com/office/drawing/2014/main" id="{1618416A-01DB-4B74-B67C-07B77071E578}"/>
                </a:ext>
              </a:extLst>
            </p:cNvPr>
            <p:cNvSpPr txBox="1"/>
            <p:nvPr/>
          </p:nvSpPr>
          <p:spPr>
            <a:xfrm>
              <a:off x="1884222" y="5839951"/>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200 – 100 – 0</a:t>
              </a:r>
            </a:p>
          </p:txBody>
        </p:sp>
        <p:sp>
          <p:nvSpPr>
            <p:cNvPr id="23" name="TextBox 22">
              <a:extLst>
                <a:ext uri="{FF2B5EF4-FFF2-40B4-BE49-F238E27FC236}">
                  <a16:creationId xmlns:a16="http://schemas.microsoft.com/office/drawing/2014/main" id="{BA210EF6-C14C-42D8-9B9B-7EE8393FDD09}"/>
                </a:ext>
              </a:extLst>
            </p:cNvPr>
            <p:cNvSpPr txBox="1"/>
            <p:nvPr/>
          </p:nvSpPr>
          <p:spPr>
            <a:xfrm>
              <a:off x="628024" y="2128826"/>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Primary colors</a:t>
              </a:r>
            </a:p>
          </p:txBody>
        </p:sp>
        <p:sp>
          <p:nvSpPr>
            <p:cNvPr id="24" name="TextBox 23">
              <a:extLst>
                <a:ext uri="{FF2B5EF4-FFF2-40B4-BE49-F238E27FC236}">
                  <a16:creationId xmlns:a16="http://schemas.microsoft.com/office/drawing/2014/main" id="{DBCD81B2-3458-407D-875F-7F271B7179E4}"/>
                </a:ext>
              </a:extLst>
            </p:cNvPr>
            <p:cNvSpPr txBox="1"/>
            <p:nvPr/>
          </p:nvSpPr>
          <p:spPr>
            <a:xfrm>
              <a:off x="511948" y="4768884"/>
              <a:ext cx="1423275"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Accent colors</a:t>
              </a:r>
            </a:p>
          </p:txBody>
        </p:sp>
        <p:sp>
          <p:nvSpPr>
            <p:cNvPr id="25" name="TextBox 24">
              <a:extLst>
                <a:ext uri="{FF2B5EF4-FFF2-40B4-BE49-F238E27FC236}">
                  <a16:creationId xmlns:a16="http://schemas.microsoft.com/office/drawing/2014/main" id="{CC1DDE54-EEF7-4C62-A0A7-87CE22891AA7}"/>
                </a:ext>
              </a:extLst>
            </p:cNvPr>
            <p:cNvSpPr txBox="1"/>
            <p:nvPr/>
          </p:nvSpPr>
          <p:spPr>
            <a:xfrm>
              <a:off x="572003" y="847571"/>
              <a:ext cx="3018789" cy="906980"/>
            </a:xfrm>
            <a:prstGeom prst="rect">
              <a:avLst/>
            </a:prstGeom>
            <a:no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41"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Title Text – Segoe UI, </a:t>
              </a:r>
              <a:br>
                <a:rPr kumimoji="0" lang="en-US" sz="1941"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br>
              <a:r>
                <a:rPr kumimoji="0" lang="en-US" sz="1941"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bold 22 </a:t>
              </a:r>
              <a:r>
                <a:rPr kumimoji="0" lang="en-US" sz="1941" b="1" i="0" u="none" strike="noStrike" kern="1200" cap="none" spc="0" normalizeH="0" baseline="0" noProof="0" err="1">
                  <a:ln>
                    <a:noFill/>
                  </a:ln>
                  <a:solidFill>
                    <a:srgbClr val="45617B"/>
                  </a:solidFill>
                  <a:effectLst/>
                  <a:uLnTx/>
                  <a:uFillTx/>
                  <a:latin typeface="Segoe UI" panose="020B0502040204020203" pitchFamily="34" charset="0"/>
                  <a:ea typeface="+mn-ea"/>
                  <a:cs typeface="Segoe UI" panose="020B0502040204020203" pitchFamily="34" charset="0"/>
                </a:rPr>
                <a:t>pt</a:t>
              </a:r>
              <a:endParaRPr kumimoji="0" lang="en-US" sz="1941" b="1"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12" b="0" i="0" u="none" strike="noStrike" kern="1200" cap="none" spc="0" normalizeH="0" baseline="0" noProof="0">
                  <a:ln>
                    <a:noFill/>
                  </a:ln>
                  <a:solidFill>
                    <a:srgbClr val="494754"/>
                  </a:solidFill>
                  <a:effectLst/>
                  <a:uLnTx/>
                  <a:uFillTx/>
                  <a:latin typeface="Segoe UI" panose="020B0502040204020203" pitchFamily="34" charset="0"/>
                  <a:ea typeface="+mn-ea"/>
                  <a:cs typeface="Segoe UI" panose="020B0502040204020203" pitchFamily="34" charset="0"/>
                </a:rPr>
                <a:t>Body text – Segoe UI, 16 </a:t>
              </a:r>
              <a:r>
                <a:rPr kumimoji="0" lang="en-US" sz="1412" b="0" i="0" u="none" strike="noStrike" kern="1200" cap="none" spc="0" normalizeH="0" baseline="0" noProof="0" err="1">
                  <a:ln>
                    <a:noFill/>
                  </a:ln>
                  <a:solidFill>
                    <a:srgbClr val="494754"/>
                  </a:solidFill>
                  <a:effectLst/>
                  <a:uLnTx/>
                  <a:uFillTx/>
                  <a:latin typeface="Segoe UI" panose="020B0502040204020203" pitchFamily="34" charset="0"/>
                  <a:ea typeface="+mn-ea"/>
                  <a:cs typeface="Segoe UI" panose="020B0502040204020203" pitchFamily="34" charset="0"/>
                </a:rPr>
                <a:t>pt</a:t>
              </a:r>
              <a:endParaRPr kumimoji="0" lang="en-US" sz="1412" b="0" i="0" u="none" strike="noStrike" kern="1200" cap="none" spc="0" normalizeH="0" baseline="0" noProof="0">
                <a:ln>
                  <a:noFill/>
                </a:ln>
                <a:solidFill>
                  <a:srgbClr val="494754"/>
                </a:solidFill>
                <a:effectLst/>
                <a:uLnTx/>
                <a:uFillTx/>
                <a:latin typeface="Segoe UI" panose="020B0502040204020203" pitchFamily="34" charset="0"/>
                <a:ea typeface="+mn-ea"/>
                <a:cs typeface="Segoe UI" panose="020B0502040204020203" pitchFamily="34" charset="0"/>
              </a:endParaRPr>
            </a:p>
          </p:txBody>
        </p:sp>
      </p:grpSp>
      <p:sp>
        <p:nvSpPr>
          <p:cNvPr id="45" name="TextBox 44">
            <a:extLst>
              <a:ext uri="{FF2B5EF4-FFF2-40B4-BE49-F238E27FC236}">
                <a16:creationId xmlns:a16="http://schemas.microsoft.com/office/drawing/2014/main" id="{376BED91-3725-4930-86B0-6869AFA7BA93}"/>
              </a:ext>
            </a:extLst>
          </p:cNvPr>
          <p:cNvSpPr txBox="1"/>
          <p:nvPr userDrawn="1"/>
        </p:nvSpPr>
        <p:spPr>
          <a:xfrm>
            <a:off x="4769709" y="5549311"/>
            <a:ext cx="1112108"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69 – 97 - 123</a:t>
            </a:r>
          </a:p>
        </p:txBody>
      </p:sp>
      <p:sp>
        <p:nvSpPr>
          <p:cNvPr id="27" name="Rectangle 26">
            <a:extLst>
              <a:ext uri="{FF2B5EF4-FFF2-40B4-BE49-F238E27FC236}">
                <a16:creationId xmlns:a16="http://schemas.microsoft.com/office/drawing/2014/main" id="{2E2A35F6-933B-4153-BAD7-BC33A057CDD5}"/>
              </a:ext>
            </a:extLst>
          </p:cNvPr>
          <p:cNvSpPr/>
          <p:nvPr userDrawn="1"/>
        </p:nvSpPr>
        <p:spPr>
          <a:xfrm>
            <a:off x="5762767" y="1654728"/>
            <a:ext cx="1305422" cy="400208"/>
          </a:xfrm>
          <a:prstGeom prst="rect">
            <a:avLst/>
          </a:prstGeom>
          <a:solidFill>
            <a:schemeClr val="accent2"/>
          </a:solidFill>
          <a:ln>
            <a:noFill/>
          </a:ln>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rPr>
              <a:t>abc</a:t>
            </a:r>
            <a:endParaRPr kumimoji="0" lang="en-US" sz="1400" b="0" i="0" u="none" strike="noStrike" kern="1200" cap="none" spc="0" normalizeH="0" baseline="0" noProof="0">
              <a:ln>
                <a:noFill/>
              </a:ln>
              <a:solidFill>
                <a:srgbClr val="FEFFFE"/>
              </a:solidFill>
              <a:effectLst/>
              <a:uLnTx/>
              <a:uFillTx/>
              <a:latin typeface="Segoe UI"/>
              <a:ea typeface="+mn-ea"/>
              <a:cs typeface="Arial" pitchFamily="34" charset="0"/>
            </a:endParaRPr>
          </a:p>
        </p:txBody>
      </p:sp>
      <p:sp>
        <p:nvSpPr>
          <p:cNvPr id="29" name="TextBox 28">
            <a:extLst>
              <a:ext uri="{FF2B5EF4-FFF2-40B4-BE49-F238E27FC236}">
                <a16:creationId xmlns:a16="http://schemas.microsoft.com/office/drawing/2014/main" id="{65C6FC32-11E6-4F04-854B-AFEA73E9DDCA}"/>
              </a:ext>
            </a:extLst>
          </p:cNvPr>
          <p:cNvSpPr txBox="1"/>
          <p:nvPr userDrawn="1"/>
        </p:nvSpPr>
        <p:spPr>
          <a:xfrm>
            <a:off x="4213412" y="1243785"/>
            <a:ext cx="2791683" cy="33669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Default line</a:t>
            </a:r>
          </a:p>
        </p:txBody>
      </p:sp>
      <p:cxnSp>
        <p:nvCxnSpPr>
          <p:cNvPr id="31" name="Straight Connector 30">
            <a:extLst>
              <a:ext uri="{FF2B5EF4-FFF2-40B4-BE49-F238E27FC236}">
                <a16:creationId xmlns:a16="http://schemas.microsoft.com/office/drawing/2014/main" id="{F1417D77-2967-46A4-ACDC-1FEAD97CDE86}"/>
              </a:ext>
            </a:extLst>
          </p:cNvPr>
          <p:cNvCxnSpPr>
            <a:cxnSpLocks/>
          </p:cNvCxnSpPr>
          <p:nvPr userDrawn="1"/>
        </p:nvCxnSpPr>
        <p:spPr bwMode="auto">
          <a:xfrm>
            <a:off x="5742677" y="1411302"/>
            <a:ext cx="1820576" cy="11697"/>
          </a:xfrm>
          <a:prstGeom prst="line">
            <a:avLst/>
          </a:prstGeom>
          <a:noFill/>
          <a:ln w="9525" cap="flat" cmpd="sng" algn="ctr">
            <a:solidFill>
              <a:schemeClr val="accent1"/>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837496FA-FC4A-400A-A3FF-F83F75A650FE}"/>
              </a:ext>
            </a:extLst>
          </p:cNvPr>
          <p:cNvSpPr txBox="1"/>
          <p:nvPr userDrawn="1"/>
        </p:nvSpPr>
        <p:spPr>
          <a:xfrm>
            <a:off x="4213412" y="1784084"/>
            <a:ext cx="2791683"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Default shape</a:t>
            </a:r>
          </a:p>
        </p:txBody>
      </p:sp>
      <p:sp>
        <p:nvSpPr>
          <p:cNvPr id="33" name="TextBox 32">
            <a:extLst>
              <a:ext uri="{FF2B5EF4-FFF2-40B4-BE49-F238E27FC236}">
                <a16:creationId xmlns:a16="http://schemas.microsoft.com/office/drawing/2014/main" id="{EACDB516-AAA4-4826-B7F3-3E45F521E4E8}"/>
              </a:ext>
            </a:extLst>
          </p:cNvPr>
          <p:cNvSpPr txBox="1"/>
          <p:nvPr userDrawn="1"/>
        </p:nvSpPr>
        <p:spPr>
          <a:xfrm>
            <a:off x="4213412" y="2362439"/>
            <a:ext cx="2791683" cy="33669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Default text</a:t>
            </a:r>
          </a:p>
        </p:txBody>
      </p:sp>
      <p:pic>
        <p:nvPicPr>
          <p:cNvPr id="35" name="Picture 34">
            <a:extLst>
              <a:ext uri="{FF2B5EF4-FFF2-40B4-BE49-F238E27FC236}">
                <a16:creationId xmlns:a16="http://schemas.microsoft.com/office/drawing/2014/main" id="{6FC2AC6E-592F-4CFC-BB6F-AB39AE8C43EB}"/>
              </a:ext>
            </a:extLst>
          </p:cNvPr>
          <p:cNvPicPr>
            <a:picLocks noChangeAspect="1"/>
          </p:cNvPicPr>
          <p:nvPr userDrawn="1"/>
        </p:nvPicPr>
        <p:blipFill>
          <a:blip r:embed="rId2"/>
          <a:stretch>
            <a:fillRect/>
          </a:stretch>
        </p:blipFill>
        <p:spPr>
          <a:xfrm>
            <a:off x="5812501" y="2931747"/>
            <a:ext cx="3715269" cy="899397"/>
          </a:xfrm>
          <a:prstGeom prst="rect">
            <a:avLst/>
          </a:prstGeom>
        </p:spPr>
      </p:pic>
      <p:sp>
        <p:nvSpPr>
          <p:cNvPr id="37" name="TextBox 36">
            <a:extLst>
              <a:ext uri="{FF2B5EF4-FFF2-40B4-BE49-F238E27FC236}">
                <a16:creationId xmlns:a16="http://schemas.microsoft.com/office/drawing/2014/main" id="{10398D1B-7B2D-440D-9CE0-22EA7B99DD30}"/>
              </a:ext>
            </a:extLst>
          </p:cNvPr>
          <p:cNvSpPr txBox="1"/>
          <p:nvPr userDrawn="1"/>
        </p:nvSpPr>
        <p:spPr>
          <a:xfrm>
            <a:off x="4213412" y="827095"/>
            <a:ext cx="5314358" cy="33669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Defaults, set on the parent master slide</a:t>
            </a:r>
          </a:p>
        </p:txBody>
      </p:sp>
      <p:sp>
        <p:nvSpPr>
          <p:cNvPr id="38" name="TextBox 37">
            <a:extLst>
              <a:ext uri="{FF2B5EF4-FFF2-40B4-BE49-F238E27FC236}">
                <a16:creationId xmlns:a16="http://schemas.microsoft.com/office/drawing/2014/main" id="{9D8CC520-2498-42C7-9F4A-23B31FD18223}"/>
              </a:ext>
            </a:extLst>
          </p:cNvPr>
          <p:cNvSpPr txBox="1"/>
          <p:nvPr userDrawn="1"/>
        </p:nvSpPr>
        <p:spPr>
          <a:xfrm>
            <a:off x="4213412" y="2958343"/>
            <a:ext cx="2791683" cy="33669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Fonts</a:t>
            </a:r>
          </a:p>
        </p:txBody>
      </p:sp>
      <p:sp>
        <p:nvSpPr>
          <p:cNvPr id="41" name="TextBox 40">
            <a:extLst>
              <a:ext uri="{FF2B5EF4-FFF2-40B4-BE49-F238E27FC236}">
                <a16:creationId xmlns:a16="http://schemas.microsoft.com/office/drawing/2014/main" id="{66DEB694-1E32-4E3B-A18F-114C5042BEE6}"/>
              </a:ext>
            </a:extLst>
          </p:cNvPr>
          <p:cNvSpPr txBox="1"/>
          <p:nvPr userDrawn="1"/>
        </p:nvSpPr>
        <p:spPr>
          <a:xfrm>
            <a:off x="5812502" y="2407957"/>
            <a:ext cx="1750751" cy="282385"/>
          </a:xfrm>
          <a:prstGeom prst="rect">
            <a:avLst/>
          </a:prstGeom>
          <a:noFill/>
        </p:spPr>
        <p:txBody>
          <a:bodyPr wrap="squar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494754"/>
                </a:solidFill>
                <a:effectLst/>
                <a:uLnTx/>
                <a:uFillTx/>
                <a:latin typeface="Segoe UI" panose="020B0502040204020203" pitchFamily="34" charset="0"/>
                <a:ea typeface="+mn-ea"/>
                <a:cs typeface="Segoe UI" panose="020B0502040204020203" pitchFamily="34" charset="0"/>
              </a:rPr>
              <a:t>Example</a:t>
            </a:r>
          </a:p>
        </p:txBody>
      </p:sp>
      <p:sp>
        <p:nvSpPr>
          <p:cNvPr id="39" name="Rectangle 38">
            <a:extLst>
              <a:ext uri="{FF2B5EF4-FFF2-40B4-BE49-F238E27FC236}">
                <a16:creationId xmlns:a16="http://schemas.microsoft.com/office/drawing/2014/main" id="{4E231A4F-0ACB-43FF-9B87-4BFE23579B25}"/>
              </a:ext>
            </a:extLst>
          </p:cNvPr>
          <p:cNvSpPr/>
          <p:nvPr userDrawn="1"/>
        </p:nvSpPr>
        <p:spPr>
          <a:xfrm>
            <a:off x="5956081" y="5194456"/>
            <a:ext cx="1112108" cy="806125"/>
          </a:xfrm>
          <a:prstGeom prst="rect">
            <a:avLst/>
          </a:prstGeom>
          <a:solidFill>
            <a:srgbClr val="DBEEFF"/>
          </a:solidFill>
          <a:ln>
            <a:noFill/>
          </a:ln>
        </p:spPr>
        <p:txBody>
          <a:bodyPr wrap="square" rtlCol="0" anchor="ctr">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endParaRPr>
          </a:p>
        </p:txBody>
      </p:sp>
      <p:sp>
        <p:nvSpPr>
          <p:cNvPr id="40" name="Rectangle 39">
            <a:extLst>
              <a:ext uri="{FF2B5EF4-FFF2-40B4-BE49-F238E27FC236}">
                <a16:creationId xmlns:a16="http://schemas.microsoft.com/office/drawing/2014/main" id="{995F7A25-0646-464F-B338-1BEADF04F215}"/>
              </a:ext>
            </a:extLst>
          </p:cNvPr>
          <p:cNvSpPr/>
          <p:nvPr userDrawn="1"/>
        </p:nvSpPr>
        <p:spPr>
          <a:xfrm>
            <a:off x="7142454" y="5181368"/>
            <a:ext cx="1112108" cy="806125"/>
          </a:xfrm>
          <a:prstGeom prst="rect">
            <a:avLst/>
          </a:prstGeom>
          <a:solidFill>
            <a:srgbClr val="8FC9FF"/>
          </a:solidFill>
          <a:ln>
            <a:noFill/>
          </a:ln>
        </p:spPr>
        <p:txBody>
          <a:bodyPr wrap="square" rtlCol="0" anchor="ctr">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endParaRPr>
          </a:p>
        </p:txBody>
      </p:sp>
      <p:sp>
        <p:nvSpPr>
          <p:cNvPr id="42" name="Rectangle 41">
            <a:extLst>
              <a:ext uri="{FF2B5EF4-FFF2-40B4-BE49-F238E27FC236}">
                <a16:creationId xmlns:a16="http://schemas.microsoft.com/office/drawing/2014/main" id="{8F5914B7-6E3B-4118-B752-30396B707B36}"/>
              </a:ext>
            </a:extLst>
          </p:cNvPr>
          <p:cNvSpPr/>
          <p:nvPr userDrawn="1"/>
        </p:nvSpPr>
        <p:spPr>
          <a:xfrm>
            <a:off x="8328827" y="5168280"/>
            <a:ext cx="1112108" cy="806125"/>
          </a:xfrm>
          <a:prstGeom prst="rect">
            <a:avLst/>
          </a:prstGeom>
          <a:solidFill>
            <a:srgbClr val="6E7780"/>
          </a:solidFill>
          <a:ln>
            <a:noFill/>
          </a:ln>
        </p:spPr>
        <p:txBody>
          <a:bodyPr wrap="square" rtlCol="0" anchor="ctr">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endParaRPr>
          </a:p>
        </p:txBody>
      </p:sp>
      <p:sp>
        <p:nvSpPr>
          <p:cNvPr id="43" name="Rectangle 42">
            <a:extLst>
              <a:ext uri="{FF2B5EF4-FFF2-40B4-BE49-F238E27FC236}">
                <a16:creationId xmlns:a16="http://schemas.microsoft.com/office/drawing/2014/main" id="{13DBCD4D-43C1-4284-9153-E3BA93DB5CB4}"/>
              </a:ext>
            </a:extLst>
          </p:cNvPr>
          <p:cNvSpPr/>
          <p:nvPr userDrawn="1"/>
        </p:nvSpPr>
        <p:spPr>
          <a:xfrm>
            <a:off x="9515200" y="5155192"/>
            <a:ext cx="1112108" cy="806125"/>
          </a:xfrm>
          <a:prstGeom prst="rect">
            <a:avLst/>
          </a:prstGeom>
          <a:solidFill>
            <a:srgbClr val="72A1CC"/>
          </a:solidFill>
          <a:ln>
            <a:noFill/>
          </a:ln>
        </p:spPr>
        <p:txBody>
          <a:bodyPr wrap="square" rtlCol="0" anchor="ctr">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spc="0" normalizeH="0" baseline="0" noProof="0" err="1">
              <a:ln>
                <a:noFill/>
              </a:ln>
              <a:solidFill>
                <a:srgbClr val="FEFFFE"/>
              </a:solidFill>
              <a:effectLst/>
              <a:uLnTx/>
              <a:uFillTx/>
              <a:latin typeface="Segoe UI"/>
              <a:ea typeface="+mn-ea"/>
              <a:cs typeface="Arial" pitchFamily="34" charset="0"/>
            </a:endParaRPr>
          </a:p>
        </p:txBody>
      </p:sp>
      <p:sp>
        <p:nvSpPr>
          <p:cNvPr id="46" name="TextBox 45">
            <a:extLst>
              <a:ext uri="{FF2B5EF4-FFF2-40B4-BE49-F238E27FC236}">
                <a16:creationId xmlns:a16="http://schemas.microsoft.com/office/drawing/2014/main" id="{4C80AD28-B799-4A04-9656-EBE45973694B}"/>
              </a:ext>
            </a:extLst>
          </p:cNvPr>
          <p:cNvSpPr txBox="1"/>
          <p:nvPr userDrawn="1"/>
        </p:nvSpPr>
        <p:spPr>
          <a:xfrm>
            <a:off x="5945153" y="5549311"/>
            <a:ext cx="1112108"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219-238-255</a:t>
            </a:r>
          </a:p>
        </p:txBody>
      </p:sp>
      <p:sp>
        <p:nvSpPr>
          <p:cNvPr id="47" name="TextBox 46">
            <a:extLst>
              <a:ext uri="{FF2B5EF4-FFF2-40B4-BE49-F238E27FC236}">
                <a16:creationId xmlns:a16="http://schemas.microsoft.com/office/drawing/2014/main" id="{6AB28ED5-FC6D-431F-A814-09B4F752AED0}"/>
              </a:ext>
            </a:extLst>
          </p:cNvPr>
          <p:cNvSpPr txBox="1"/>
          <p:nvPr userDrawn="1"/>
        </p:nvSpPr>
        <p:spPr>
          <a:xfrm>
            <a:off x="7114081" y="5549311"/>
            <a:ext cx="1112108"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143-201-255</a:t>
            </a:r>
          </a:p>
        </p:txBody>
      </p:sp>
      <p:sp>
        <p:nvSpPr>
          <p:cNvPr id="48" name="TextBox 47">
            <a:extLst>
              <a:ext uri="{FF2B5EF4-FFF2-40B4-BE49-F238E27FC236}">
                <a16:creationId xmlns:a16="http://schemas.microsoft.com/office/drawing/2014/main" id="{8CDDB95A-B982-4248-9535-8CE36C5F2A6F}"/>
              </a:ext>
            </a:extLst>
          </p:cNvPr>
          <p:cNvSpPr txBox="1"/>
          <p:nvPr userDrawn="1"/>
        </p:nvSpPr>
        <p:spPr>
          <a:xfrm>
            <a:off x="8276778" y="5549311"/>
            <a:ext cx="1112108"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110-119-128</a:t>
            </a:r>
          </a:p>
        </p:txBody>
      </p:sp>
      <p:sp>
        <p:nvSpPr>
          <p:cNvPr id="49" name="TextBox 48">
            <a:extLst>
              <a:ext uri="{FF2B5EF4-FFF2-40B4-BE49-F238E27FC236}">
                <a16:creationId xmlns:a16="http://schemas.microsoft.com/office/drawing/2014/main" id="{9AADCE02-D486-4B62-B1AD-F92A700A89E9}"/>
              </a:ext>
            </a:extLst>
          </p:cNvPr>
          <p:cNvSpPr txBox="1"/>
          <p:nvPr userDrawn="1"/>
        </p:nvSpPr>
        <p:spPr>
          <a:xfrm>
            <a:off x="9527770" y="5549311"/>
            <a:ext cx="1112108" cy="25532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59" b="1" i="0" u="none" strike="noStrike" kern="1200" cap="none" spc="0" normalizeH="0" baseline="0" noProof="0">
                <a:ln>
                  <a:noFill/>
                </a:ln>
                <a:solidFill>
                  <a:srgbClr val="FEFFFE"/>
                </a:solidFill>
                <a:effectLst/>
                <a:uLnTx/>
                <a:uFillTx/>
                <a:latin typeface="Segoe UI" panose="020B0502040204020203" pitchFamily="34" charset="0"/>
                <a:ea typeface="+mn-ea"/>
                <a:cs typeface="Segoe UI" panose="020B0502040204020203" pitchFamily="34" charset="0"/>
              </a:rPr>
              <a:t>114-161-204</a:t>
            </a:r>
          </a:p>
        </p:txBody>
      </p:sp>
      <p:sp>
        <p:nvSpPr>
          <p:cNvPr id="50" name="TextBox 49">
            <a:extLst>
              <a:ext uri="{FF2B5EF4-FFF2-40B4-BE49-F238E27FC236}">
                <a16:creationId xmlns:a16="http://schemas.microsoft.com/office/drawing/2014/main" id="{47527DD0-59B9-4C74-9C5F-83642CF41561}"/>
              </a:ext>
            </a:extLst>
          </p:cNvPr>
          <p:cNvSpPr txBox="1"/>
          <p:nvPr userDrawn="1"/>
        </p:nvSpPr>
        <p:spPr>
          <a:xfrm>
            <a:off x="4769708" y="4710388"/>
            <a:ext cx="880500" cy="43088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Meradia Base color</a:t>
            </a:r>
          </a:p>
        </p:txBody>
      </p:sp>
      <p:sp>
        <p:nvSpPr>
          <p:cNvPr id="51" name="TextBox 50">
            <a:extLst>
              <a:ext uri="{FF2B5EF4-FFF2-40B4-BE49-F238E27FC236}">
                <a16:creationId xmlns:a16="http://schemas.microsoft.com/office/drawing/2014/main" id="{FFAD01A9-7EC7-4857-812E-03627D0B7612}"/>
              </a:ext>
            </a:extLst>
          </p:cNvPr>
          <p:cNvSpPr txBox="1"/>
          <p:nvPr userDrawn="1"/>
        </p:nvSpPr>
        <p:spPr>
          <a:xfrm>
            <a:off x="5945152" y="4791885"/>
            <a:ext cx="4694725" cy="2616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Adobe color wheel monochromatic complementary colors</a:t>
            </a:r>
          </a:p>
        </p:txBody>
      </p:sp>
    </p:spTree>
    <p:extLst>
      <p:ext uri="{BB962C8B-B14F-4D97-AF65-F5344CB8AC3E}">
        <p14:creationId xmlns:p14="http://schemas.microsoft.com/office/powerpoint/2010/main" val="410852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loyee Contact Inf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5A4D-2BF2-4F4E-A863-2890CED65243}"/>
              </a:ext>
            </a:extLst>
          </p:cNvPr>
          <p:cNvSpPr>
            <a:spLocks noGrp="1"/>
          </p:cNvSpPr>
          <p:nvPr>
            <p:ph type="title" hasCustomPrompt="1"/>
          </p:nvPr>
        </p:nvSpPr>
        <p:spPr/>
        <p:txBody>
          <a:bodyPr/>
          <a:lstStyle>
            <a:lvl1pPr>
              <a:defRPr/>
            </a:lvl1pPr>
          </a:lstStyle>
          <a:p>
            <a:r>
              <a:rPr lang="en-US"/>
              <a:t>Employee Contact Information</a:t>
            </a:r>
          </a:p>
        </p:txBody>
      </p:sp>
      <p:graphicFrame>
        <p:nvGraphicFramePr>
          <p:cNvPr id="4" name="Table 20">
            <a:extLst>
              <a:ext uri="{FF2B5EF4-FFF2-40B4-BE49-F238E27FC236}">
                <a16:creationId xmlns:a16="http://schemas.microsoft.com/office/drawing/2014/main" id="{4812980F-66B8-4F53-B91B-2D846E5F6FF0}"/>
              </a:ext>
            </a:extLst>
          </p:cNvPr>
          <p:cNvGraphicFramePr>
            <a:graphicFrameLocks noGrp="1"/>
          </p:cNvGraphicFramePr>
          <p:nvPr userDrawn="1">
            <p:extLst>
              <p:ext uri="{D42A27DB-BD31-4B8C-83A1-F6EECF244321}">
                <p14:modId xmlns:p14="http://schemas.microsoft.com/office/powerpoint/2010/main" val="4233063618"/>
              </p:ext>
            </p:extLst>
          </p:nvPr>
        </p:nvGraphicFramePr>
        <p:xfrm>
          <a:off x="887546" y="1244600"/>
          <a:ext cx="5208454" cy="1773619"/>
        </p:xfrm>
        <a:graphic>
          <a:graphicData uri="http://schemas.openxmlformats.org/drawingml/2006/table">
            <a:tbl>
              <a:tblPr firstRow="1" bandRow="1">
                <a:tableStyleId>{5C22544A-7EE6-4342-B048-85BDC9FD1C3A}</a:tableStyleId>
              </a:tblPr>
              <a:tblGrid>
                <a:gridCol w="862876">
                  <a:extLst>
                    <a:ext uri="{9D8B030D-6E8A-4147-A177-3AD203B41FA5}">
                      <a16:colId xmlns:a16="http://schemas.microsoft.com/office/drawing/2014/main" val="2120572984"/>
                    </a:ext>
                  </a:extLst>
                </a:gridCol>
                <a:gridCol w="4345578">
                  <a:extLst>
                    <a:ext uri="{9D8B030D-6E8A-4147-A177-3AD203B41FA5}">
                      <a16:colId xmlns:a16="http://schemas.microsoft.com/office/drawing/2014/main" val="344400534"/>
                    </a:ext>
                  </a:extLst>
                </a:gridCol>
              </a:tblGrid>
              <a:tr h="0">
                <a:tc gridSpan="2">
                  <a:txBody>
                    <a:bodyPr/>
                    <a:lstStyle/>
                    <a:p>
                      <a:pPr algn="ctr"/>
                      <a:r>
                        <a:rPr lang="en-US" sz="1000">
                          <a:solidFill>
                            <a:schemeClr val="accent1"/>
                          </a:solidFill>
                          <a:latin typeface="+mj-lt"/>
                        </a:rPr>
                        <a:t>Employee</a:t>
                      </a:r>
                      <a:r>
                        <a:rPr lang="en-US" sz="1050">
                          <a:solidFill>
                            <a:schemeClr val="accent1"/>
                          </a:solidFill>
                          <a:latin typeface="+mj-lt"/>
                        </a:rPr>
                        <a:t> Information</a:t>
                      </a:r>
                    </a:p>
                  </a:txBody>
                  <a:tcPr>
                    <a:noFill/>
                  </a:tcPr>
                </a:tc>
                <a:tc hMerge="1">
                  <a:txBody>
                    <a:bodyPr/>
                    <a:lstStyle/>
                    <a:p>
                      <a:endParaRPr lang="en-US"/>
                    </a:p>
                  </a:txBody>
                  <a:tcPr/>
                </a:tc>
                <a:extLst>
                  <a:ext uri="{0D108BD9-81ED-4DB2-BD59-A6C34878D82A}">
                    <a16:rowId xmlns:a16="http://schemas.microsoft.com/office/drawing/2014/main" val="330424352"/>
                  </a:ext>
                </a:extLst>
              </a:tr>
              <a:tr h="0">
                <a:tc>
                  <a:txBody>
                    <a:bodyPr/>
                    <a:lstStyle/>
                    <a:p>
                      <a:r>
                        <a:rPr lang="en-US" sz="1000" b="1">
                          <a:solidFill>
                            <a:schemeClr val="accent1"/>
                          </a:solidFill>
                        </a:rPr>
                        <a:t>Name:</a:t>
                      </a:r>
                    </a:p>
                  </a:txBody>
                  <a:tcPr>
                    <a:noFill/>
                  </a:tcPr>
                </a:tc>
                <a:tc>
                  <a:txBody>
                    <a:bodyPr/>
                    <a:lstStyle/>
                    <a:p>
                      <a:endParaRPr lang="en-US">
                        <a:solidFill>
                          <a:schemeClr val="accent1"/>
                        </a:solidFill>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2687872"/>
                  </a:ext>
                </a:extLst>
              </a:tr>
              <a:tr h="0">
                <a:tc>
                  <a:txBody>
                    <a:bodyPr/>
                    <a:lstStyle/>
                    <a:p>
                      <a:r>
                        <a:rPr lang="en-US" sz="1000" b="1">
                          <a:solidFill>
                            <a:schemeClr val="accent1"/>
                          </a:solidFill>
                        </a:rPr>
                        <a:t>Address:</a:t>
                      </a:r>
                    </a:p>
                  </a:txBody>
                  <a:tcPr>
                    <a:lnR w="12700" cap="flat" cmpd="sng" algn="ctr">
                      <a:noFill/>
                      <a:prstDash val="solid"/>
                      <a:round/>
                      <a:headEnd type="none" w="med" len="med"/>
                      <a:tailEnd type="none" w="med" len="med"/>
                    </a:lnR>
                    <a:noFill/>
                  </a:tcPr>
                </a:tc>
                <a:tc>
                  <a:txBody>
                    <a:bodyPr/>
                    <a:lstStyle/>
                    <a:p>
                      <a:endParaRPr lang="en-US" sz="1100">
                        <a:solidFill>
                          <a:schemeClr val="accent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5804977"/>
                  </a:ext>
                </a:extLst>
              </a:tr>
              <a:tr h="0">
                <a:tc>
                  <a:txBody>
                    <a:bodyPr/>
                    <a:lstStyle/>
                    <a:p>
                      <a:r>
                        <a:rPr lang="en-US" sz="1000" b="1">
                          <a:solidFill>
                            <a:schemeClr val="accent1"/>
                          </a:solidFill>
                        </a:rPr>
                        <a:t>E-Mail:</a:t>
                      </a:r>
                    </a:p>
                  </a:txBody>
                  <a:tcPr>
                    <a:noFill/>
                  </a:tcPr>
                </a:tc>
                <a:tc>
                  <a:txBody>
                    <a:bodyPr/>
                    <a:lstStyle/>
                    <a:p>
                      <a:pPr marL="0" marR="0" lvl="0" indent="0" algn="l" defTabSz="806799"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2B2A32"/>
                        </a:solidFill>
                        <a:effectLst/>
                        <a:uLnTx/>
                        <a:uFillTx/>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0700499"/>
                  </a:ext>
                </a:extLst>
              </a:tr>
              <a:tr h="0">
                <a:tc>
                  <a:txBody>
                    <a:bodyPr/>
                    <a:lstStyle/>
                    <a:p>
                      <a:r>
                        <a:rPr lang="en-US" sz="1000" b="1">
                          <a:solidFill>
                            <a:schemeClr val="accent1"/>
                          </a:solidFill>
                        </a:rPr>
                        <a:t>Home Phone:</a:t>
                      </a:r>
                    </a:p>
                  </a:txBody>
                  <a:tcPr>
                    <a:noFill/>
                  </a:tcPr>
                </a:tc>
                <a:tc>
                  <a:txBody>
                    <a:bodyPr/>
                    <a:lstStyle/>
                    <a:p>
                      <a:endParaRPr lang="en-US" sz="1100">
                        <a:solidFill>
                          <a:schemeClr val="accent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384965"/>
                  </a:ext>
                </a:extLst>
              </a:tr>
              <a:tr h="274320">
                <a:tc>
                  <a:txBody>
                    <a:bodyPr/>
                    <a:lstStyle/>
                    <a:p>
                      <a:r>
                        <a:rPr lang="en-US" sz="1000" b="1">
                          <a:solidFill>
                            <a:schemeClr val="accent1"/>
                          </a:solidFill>
                        </a:rPr>
                        <a:t>Cell Phone:</a:t>
                      </a:r>
                    </a:p>
                  </a:txBody>
                  <a:tcPr>
                    <a:noFill/>
                  </a:tcPr>
                </a:tc>
                <a:tc>
                  <a:txBody>
                    <a:bodyPr/>
                    <a:lstStyle/>
                    <a:p>
                      <a:endParaRPr lang="en-US" sz="1100">
                        <a:solidFill>
                          <a:schemeClr val="accent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6035744"/>
                  </a:ext>
                </a:extLst>
              </a:tr>
            </a:tbl>
          </a:graphicData>
        </a:graphic>
      </p:graphicFrame>
      <p:graphicFrame>
        <p:nvGraphicFramePr>
          <p:cNvPr id="5" name="Table 23">
            <a:extLst>
              <a:ext uri="{FF2B5EF4-FFF2-40B4-BE49-F238E27FC236}">
                <a16:creationId xmlns:a16="http://schemas.microsoft.com/office/drawing/2014/main" id="{5184DE9C-D833-41E7-9385-7ADCBEF2F486}"/>
              </a:ext>
            </a:extLst>
          </p:cNvPr>
          <p:cNvGraphicFramePr>
            <a:graphicFrameLocks noGrp="1"/>
          </p:cNvGraphicFramePr>
          <p:nvPr userDrawn="1">
            <p:extLst>
              <p:ext uri="{D42A27DB-BD31-4B8C-83A1-F6EECF244321}">
                <p14:modId xmlns:p14="http://schemas.microsoft.com/office/powerpoint/2010/main" val="1234410883"/>
              </p:ext>
            </p:extLst>
          </p:nvPr>
        </p:nvGraphicFramePr>
        <p:xfrm>
          <a:off x="539734" y="3055230"/>
          <a:ext cx="8185527" cy="2711055"/>
        </p:xfrm>
        <a:graphic>
          <a:graphicData uri="http://schemas.openxmlformats.org/drawingml/2006/table">
            <a:tbl>
              <a:tblPr firstRow="1" bandRow="1">
                <a:tableStyleId>{5C22544A-7EE6-4342-B048-85BDC9FD1C3A}</a:tableStyleId>
              </a:tblPr>
              <a:tblGrid>
                <a:gridCol w="1308001">
                  <a:extLst>
                    <a:ext uri="{9D8B030D-6E8A-4147-A177-3AD203B41FA5}">
                      <a16:colId xmlns:a16="http://schemas.microsoft.com/office/drawing/2014/main" val="1221010923"/>
                    </a:ext>
                  </a:extLst>
                </a:gridCol>
                <a:gridCol w="6877526">
                  <a:extLst>
                    <a:ext uri="{9D8B030D-6E8A-4147-A177-3AD203B41FA5}">
                      <a16:colId xmlns:a16="http://schemas.microsoft.com/office/drawing/2014/main" val="538636735"/>
                    </a:ext>
                  </a:extLst>
                </a:gridCol>
              </a:tblGrid>
              <a:tr h="376982">
                <a:tc gridSpan="2">
                  <a:txBody>
                    <a:bodyPr/>
                    <a:lstStyle/>
                    <a:p>
                      <a:pPr algn="ctr"/>
                      <a:r>
                        <a:rPr lang="en-US" sz="1100">
                          <a:solidFill>
                            <a:schemeClr val="accent1"/>
                          </a:solidFill>
                        </a:rPr>
                        <a:t>Emergency Contact Information</a:t>
                      </a:r>
                    </a:p>
                  </a:txBody>
                  <a:tcPr anchor="ctr">
                    <a:noFill/>
                  </a:tcPr>
                </a:tc>
                <a:tc hMerge="1">
                  <a:txBody>
                    <a:bodyPr/>
                    <a:lstStyle/>
                    <a:p>
                      <a:endParaRPr lang="en-US"/>
                    </a:p>
                  </a:txBody>
                  <a:tcPr/>
                </a:tc>
                <a:extLst>
                  <a:ext uri="{0D108BD9-81ED-4DB2-BD59-A6C34878D82A}">
                    <a16:rowId xmlns:a16="http://schemas.microsoft.com/office/drawing/2014/main" val="867578609"/>
                  </a:ext>
                </a:extLst>
              </a:tr>
              <a:tr h="0">
                <a:tc>
                  <a:txBody>
                    <a:bodyPr/>
                    <a:lstStyle/>
                    <a:p>
                      <a:r>
                        <a:rPr lang="en-US" sz="1000" b="1">
                          <a:solidFill>
                            <a:schemeClr val="accent1"/>
                          </a:solidFill>
                        </a:rPr>
                        <a:t>Name:</a:t>
                      </a:r>
                    </a:p>
                  </a:txBody>
                  <a:tcPr anchor="ctr">
                    <a:noFill/>
                  </a:tcPr>
                </a:tc>
                <a:tc>
                  <a:txBody>
                    <a:bodyPr/>
                    <a:lstStyle/>
                    <a:p>
                      <a:endParaRPr lang="en-US">
                        <a:solidFill>
                          <a:schemeClr val="accent1"/>
                        </a:solidFill>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427778"/>
                  </a:ext>
                </a:extLst>
              </a:tr>
              <a:tr h="247522">
                <a:tc>
                  <a:txBody>
                    <a:bodyPr/>
                    <a:lstStyle/>
                    <a:p>
                      <a:r>
                        <a:rPr lang="en-US" sz="1000" b="1">
                          <a:solidFill>
                            <a:schemeClr val="accent1"/>
                          </a:solidFill>
                        </a:rPr>
                        <a:t>Address:</a:t>
                      </a:r>
                    </a:p>
                  </a:txBody>
                  <a:tcPr anchor="ctr">
                    <a:noFill/>
                  </a:tcPr>
                </a:tc>
                <a:tc>
                  <a:txBody>
                    <a:bodyPr/>
                    <a:lstStyle/>
                    <a:p>
                      <a:pPr marL="0" marR="0" lvl="0" indent="0" algn="l" defTabSz="806799"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schemeClr val="accent1"/>
                        </a:solidFill>
                        <a:effectLst/>
                        <a:uLnTx/>
                        <a:uFillTx/>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8511148"/>
                  </a:ext>
                </a:extLst>
              </a:tr>
              <a:tr h="333439">
                <a:tc>
                  <a:txBody>
                    <a:bodyPr/>
                    <a:lstStyle/>
                    <a:p>
                      <a:r>
                        <a:rPr lang="en-US" sz="1000" b="1">
                          <a:solidFill>
                            <a:schemeClr val="accent1"/>
                          </a:solidFill>
                        </a:rPr>
                        <a:t>Home Phone:</a:t>
                      </a:r>
                    </a:p>
                  </a:txBody>
                  <a:tcPr anchor="ctr">
                    <a:noFill/>
                  </a:tcPr>
                </a:tc>
                <a:tc>
                  <a:txBody>
                    <a:bodyPr/>
                    <a:lstStyle/>
                    <a:p>
                      <a:endParaRPr lang="en-US">
                        <a:solidFill>
                          <a:schemeClr val="accent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763156"/>
                  </a:ext>
                </a:extLst>
              </a:tr>
              <a:tr h="333439">
                <a:tc>
                  <a:txBody>
                    <a:bodyPr/>
                    <a:lstStyle/>
                    <a:p>
                      <a:r>
                        <a:rPr lang="en-US" sz="1000" b="1">
                          <a:solidFill>
                            <a:schemeClr val="accent1"/>
                          </a:solidFill>
                        </a:rPr>
                        <a:t>Work Phone:</a:t>
                      </a:r>
                    </a:p>
                  </a:txBody>
                  <a:tcPr anchor="ctr">
                    <a:noFill/>
                  </a:tcPr>
                </a:tc>
                <a:tc>
                  <a:txBody>
                    <a:bodyPr/>
                    <a:lstStyle/>
                    <a:p>
                      <a:endParaRPr lang="en-US">
                        <a:ln>
                          <a:solidFill>
                            <a:schemeClr val="accent1"/>
                          </a:solidFill>
                        </a:ln>
                        <a:solidFill>
                          <a:schemeClr val="accent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3295591"/>
                  </a:ext>
                </a:extLst>
              </a:tr>
              <a:tr h="0">
                <a:tc>
                  <a:txBody>
                    <a:bodyPr/>
                    <a:lstStyle/>
                    <a:p>
                      <a:r>
                        <a:rPr lang="en-US" sz="1000" b="1">
                          <a:solidFill>
                            <a:schemeClr val="accent1"/>
                          </a:solidFill>
                        </a:rPr>
                        <a:t>Cell Phone:</a:t>
                      </a:r>
                    </a:p>
                  </a:txBody>
                  <a:tcPr anchor="ctr">
                    <a:noFill/>
                  </a:tcPr>
                </a:tc>
                <a:tc>
                  <a:txBody>
                    <a:bodyPr/>
                    <a:lstStyle/>
                    <a:p>
                      <a:endParaRPr lang="en-US">
                        <a:ln>
                          <a:solidFill>
                            <a:schemeClr val="accent1"/>
                          </a:solidFill>
                        </a:ln>
                        <a:solidFill>
                          <a:schemeClr val="accent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2006654"/>
                  </a:ext>
                </a:extLst>
              </a:tr>
              <a:tr h="0">
                <a:tc>
                  <a:txBody>
                    <a:bodyPr/>
                    <a:lstStyle/>
                    <a:p>
                      <a:r>
                        <a:rPr lang="en-US" sz="1000" b="1">
                          <a:solidFill>
                            <a:schemeClr val="accent1"/>
                          </a:solidFill>
                        </a:rPr>
                        <a:t>E-Mail:</a:t>
                      </a:r>
                    </a:p>
                  </a:txBody>
                  <a:tcPr anchor="ctr">
                    <a:noFill/>
                  </a:tcPr>
                </a:tc>
                <a:tc>
                  <a:txBody>
                    <a:bodyPr/>
                    <a:lstStyle/>
                    <a:p>
                      <a:endParaRPr lang="en-US">
                        <a:solidFill>
                          <a:schemeClr val="accent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3572840"/>
                  </a:ext>
                </a:extLst>
              </a:tr>
              <a:tr h="0">
                <a:tc>
                  <a:txBody>
                    <a:bodyPr/>
                    <a:lstStyle/>
                    <a:p>
                      <a:r>
                        <a:rPr lang="en-US" sz="1000" b="1">
                          <a:solidFill>
                            <a:schemeClr val="accent1"/>
                          </a:solidFill>
                        </a:rPr>
                        <a:t>Relationship</a:t>
                      </a:r>
                    </a:p>
                  </a:txBody>
                  <a:tcPr anchor="ctr">
                    <a:noFill/>
                  </a:tcPr>
                </a:tc>
                <a:tc>
                  <a:txBody>
                    <a:bodyPr/>
                    <a:lstStyle/>
                    <a:p>
                      <a:endParaRPr lang="en-US">
                        <a:solidFill>
                          <a:schemeClr val="accent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2155544"/>
                  </a:ext>
                </a:extLst>
              </a:tr>
            </a:tbl>
          </a:graphicData>
        </a:graphic>
      </p:graphicFrame>
    </p:spTree>
    <p:extLst>
      <p:ext uri="{BB962C8B-B14F-4D97-AF65-F5344CB8AC3E}">
        <p14:creationId xmlns:p14="http://schemas.microsoft.com/office/powerpoint/2010/main" val="3264339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 Line Title Only">
    <p:spTree>
      <p:nvGrpSpPr>
        <p:cNvPr id="1" name=""/>
        <p:cNvGrpSpPr/>
        <p:nvPr/>
      </p:nvGrpSpPr>
      <p:grpSpPr>
        <a:xfrm>
          <a:off x="0" y="0"/>
          <a:ext cx="0" cy="0"/>
          <a:chOff x="0" y="0"/>
          <a:chExt cx="0" cy="0"/>
        </a:xfrm>
      </p:grpSpPr>
      <p:sp>
        <p:nvSpPr>
          <p:cNvPr id="53" name="Rectangle 6">
            <a:extLst>
              <a:ext uri="{FF2B5EF4-FFF2-40B4-BE49-F238E27FC236}">
                <a16:creationId xmlns:a16="http://schemas.microsoft.com/office/drawing/2014/main" id="{9AA438FF-B6E8-C543-B1B2-93C04B937A19}"/>
              </a:ext>
            </a:extLst>
          </p:cNvPr>
          <p:cNvSpPr>
            <a:spLocks noGrp="1" noChangeArrowheads="1"/>
          </p:cNvSpPr>
          <p:nvPr>
            <p:ph type="sldNum" sz="quarter" idx="10"/>
          </p:nvPr>
        </p:nvSpPr>
        <p:spPr>
          <a:xfrm>
            <a:off x="11216973" y="6520437"/>
            <a:ext cx="763234" cy="196103"/>
          </a:xfrm>
          <a:prstGeom prst="rect">
            <a:avLst/>
          </a:prstGeom>
          <a:ln/>
        </p:spPr>
        <p:txBody>
          <a:bodyPr anchor="ctr"/>
          <a:lstStyle>
            <a:lvl1pPr algn="r">
              <a:defRPr sz="1059">
                <a:solidFill>
                  <a:srgbClr val="45617B"/>
                </a:solidFill>
                <a:latin typeface="Segoe UI" panose="020B0502040204020203" pitchFamily="34" charset="0"/>
                <a:cs typeface="Segoe UI" panose="020B0502040204020203" pitchFamily="34" charset="0"/>
              </a:defRPr>
            </a:lvl1pPr>
          </a:lstStyle>
          <a:p>
            <a:pPr fontAlgn="base">
              <a:spcBef>
                <a:spcPct val="0"/>
              </a:spcBef>
              <a:spcAft>
                <a:spcPct val="0"/>
              </a:spcAft>
              <a:defRPr/>
            </a:pPr>
            <a:fld id="{661C3549-486B-4A12-B870-3D3EFA3273AC}" type="slidenum">
              <a:rPr lang="en-US" smtClean="0"/>
              <a:pPr fontAlgn="base">
                <a:spcBef>
                  <a:spcPct val="0"/>
                </a:spcBef>
                <a:spcAft>
                  <a:spcPct val="0"/>
                </a:spcAft>
                <a:defRPr/>
              </a:pPr>
              <a:t>‹#›</a:t>
            </a:fld>
            <a:endParaRPr lang="en-US"/>
          </a:p>
        </p:txBody>
      </p:sp>
      <p:sp>
        <p:nvSpPr>
          <p:cNvPr id="15" name="Text Placeholder 14">
            <a:extLst>
              <a:ext uri="{FF2B5EF4-FFF2-40B4-BE49-F238E27FC236}">
                <a16:creationId xmlns:a16="http://schemas.microsoft.com/office/drawing/2014/main" id="{B0CC5D2B-AE44-5546-8E1A-EDF095CEF386}"/>
              </a:ext>
            </a:extLst>
          </p:cNvPr>
          <p:cNvSpPr>
            <a:spLocks noGrp="1"/>
          </p:cNvSpPr>
          <p:nvPr>
            <p:ph type="body" sz="quarter" idx="12" hasCustomPrompt="1"/>
          </p:nvPr>
        </p:nvSpPr>
        <p:spPr>
          <a:xfrm>
            <a:off x="354014" y="164072"/>
            <a:ext cx="10971293" cy="941711"/>
          </a:xfrm>
          <a:prstGeom prst="rect">
            <a:avLst/>
          </a:prstGeom>
        </p:spPr>
        <p:txBody>
          <a:bodyPr>
            <a:noAutofit/>
          </a:bodyPr>
          <a:lstStyle>
            <a:lvl1pPr marL="0" indent="0">
              <a:lnSpc>
                <a:spcPct val="100000"/>
              </a:lnSpc>
              <a:buNone/>
              <a:defRPr sz="2400">
                <a:solidFill>
                  <a:schemeClr val="tx2"/>
                </a:solidFill>
                <a:latin typeface="+mj-lt"/>
              </a:defRPr>
            </a:lvl1pPr>
          </a:lstStyle>
          <a:p>
            <a:r>
              <a:rPr lang="en-US" kern="0">
                <a:solidFill>
                  <a:srgbClr val="45617B"/>
                </a:solidFill>
                <a:latin typeface="Segoe UI" panose="020B0502040204020203" pitchFamily="34" charset="0"/>
                <a:cs typeface="Segoe UI" panose="020B0502040204020203" pitchFamily="34" charset="0"/>
              </a:rPr>
              <a:t>Slide Title – Segoe UI 24pt</a:t>
            </a:r>
          </a:p>
          <a:p>
            <a:r>
              <a:rPr lang="en-US" kern="0">
                <a:solidFill>
                  <a:srgbClr val="45617B"/>
                </a:solidFill>
                <a:latin typeface="Segoe UI" panose="020B0502040204020203" pitchFamily="34" charset="0"/>
                <a:cs typeface="Segoe UI" panose="020B0502040204020203" pitchFamily="34" charset="0"/>
              </a:rPr>
              <a:t>Two line headline for longer text headlines</a:t>
            </a:r>
          </a:p>
        </p:txBody>
      </p:sp>
      <p:pic>
        <p:nvPicPr>
          <p:cNvPr id="16" name="Picture 15">
            <a:extLst>
              <a:ext uri="{FF2B5EF4-FFF2-40B4-BE49-F238E27FC236}">
                <a16:creationId xmlns:a16="http://schemas.microsoft.com/office/drawing/2014/main" id="{00054F04-114C-4B30-8B3B-B65D6B965F1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4256" y="6445610"/>
            <a:ext cx="1350193" cy="317456"/>
          </a:xfrm>
          <a:prstGeom prst="rect">
            <a:avLst/>
          </a:prstGeom>
        </p:spPr>
      </p:pic>
      <p:grpSp>
        <p:nvGrpSpPr>
          <p:cNvPr id="9" name="Group 8">
            <a:extLst>
              <a:ext uri="{FF2B5EF4-FFF2-40B4-BE49-F238E27FC236}">
                <a16:creationId xmlns:a16="http://schemas.microsoft.com/office/drawing/2014/main" id="{4F97F3FF-6346-4A69-8973-619A3CFF49EB}"/>
              </a:ext>
            </a:extLst>
          </p:cNvPr>
          <p:cNvGrpSpPr/>
          <p:nvPr userDrawn="1"/>
        </p:nvGrpSpPr>
        <p:grpSpPr>
          <a:xfrm>
            <a:off x="-1" y="1114021"/>
            <a:ext cx="2633472" cy="91440"/>
            <a:chOff x="0" y="923445"/>
            <a:chExt cx="2629294" cy="381587"/>
          </a:xfrm>
        </p:grpSpPr>
        <p:sp>
          <p:nvSpPr>
            <p:cNvPr id="10" name="Rectangle 9">
              <a:extLst>
                <a:ext uri="{FF2B5EF4-FFF2-40B4-BE49-F238E27FC236}">
                  <a16:creationId xmlns:a16="http://schemas.microsoft.com/office/drawing/2014/main" id="{34D6DD4E-6761-4DF9-85F4-4DC3CB7F4829}"/>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7" name="Rectangle 16">
              <a:extLst>
                <a:ext uri="{FF2B5EF4-FFF2-40B4-BE49-F238E27FC236}">
                  <a16:creationId xmlns:a16="http://schemas.microsoft.com/office/drawing/2014/main" id="{FE8B3A08-07B9-4475-9648-B4D8955DEC5A}"/>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18" name="Rectangle 17">
            <a:extLst>
              <a:ext uri="{FF2B5EF4-FFF2-40B4-BE49-F238E27FC236}">
                <a16:creationId xmlns:a16="http://schemas.microsoft.com/office/drawing/2014/main" id="{876532E1-FA2B-48CD-BABF-5A75780277AC}"/>
              </a:ext>
            </a:extLst>
          </p:cNvPr>
          <p:cNvSpPr/>
          <p:nvPr userDrawn="1"/>
        </p:nvSpPr>
        <p:spPr>
          <a:xfrm>
            <a:off x="1807538" y="6595628"/>
            <a:ext cx="9520518" cy="45720"/>
          </a:xfrm>
          <a:prstGeom prst="rect">
            <a:avLst/>
          </a:prstGeom>
          <a:solidFill>
            <a:srgbClr val="F2F2F2"/>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591906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No Footer">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F21CCC-A877-4ED6-877E-76E13A527569}"/>
              </a:ext>
            </a:extLst>
          </p:cNvPr>
          <p:cNvSpPr>
            <a:spLocks noGrp="1"/>
          </p:cNvSpPr>
          <p:nvPr>
            <p:ph type="title"/>
          </p:nvPr>
        </p:nvSpPr>
        <p:spPr/>
        <p:txBody>
          <a:bodyPr/>
          <a:lstStyle/>
          <a:p>
            <a:r>
              <a:rPr lang="en-US"/>
              <a:t>Click to edit Master title style</a:t>
            </a:r>
          </a:p>
        </p:txBody>
      </p:sp>
      <p:grpSp>
        <p:nvGrpSpPr>
          <p:cNvPr id="8" name="Group 7">
            <a:extLst>
              <a:ext uri="{FF2B5EF4-FFF2-40B4-BE49-F238E27FC236}">
                <a16:creationId xmlns:a16="http://schemas.microsoft.com/office/drawing/2014/main" id="{FE9E244A-23B5-42D7-BD90-4CA645A58F13}"/>
              </a:ext>
            </a:extLst>
          </p:cNvPr>
          <p:cNvGrpSpPr/>
          <p:nvPr userDrawn="1"/>
        </p:nvGrpSpPr>
        <p:grpSpPr>
          <a:xfrm>
            <a:off x="-1" y="664264"/>
            <a:ext cx="2633472" cy="91440"/>
            <a:chOff x="0" y="923445"/>
            <a:chExt cx="2629294" cy="381587"/>
          </a:xfrm>
        </p:grpSpPr>
        <p:sp>
          <p:nvSpPr>
            <p:cNvPr id="9" name="Rectangle 8">
              <a:extLst>
                <a:ext uri="{FF2B5EF4-FFF2-40B4-BE49-F238E27FC236}">
                  <a16:creationId xmlns:a16="http://schemas.microsoft.com/office/drawing/2014/main" id="{EC452040-240C-4EBC-97FB-00185B7F2403}"/>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0" name="Rectangle 9">
              <a:extLst>
                <a:ext uri="{FF2B5EF4-FFF2-40B4-BE49-F238E27FC236}">
                  <a16:creationId xmlns:a16="http://schemas.microsoft.com/office/drawing/2014/main" id="{1BEAC3AA-1586-4451-96D9-417167445C2B}"/>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7" name="TextBox 6">
            <a:extLst>
              <a:ext uri="{FF2B5EF4-FFF2-40B4-BE49-F238E27FC236}">
                <a16:creationId xmlns:a16="http://schemas.microsoft.com/office/drawing/2014/main" id="{9499F9E1-4C7D-487A-8B64-2ECEF0F2363B}"/>
              </a:ext>
            </a:extLst>
          </p:cNvPr>
          <p:cNvSpPr txBox="1"/>
          <p:nvPr userDrawn="1"/>
        </p:nvSpPr>
        <p:spPr>
          <a:xfrm>
            <a:off x="11170920" y="6499951"/>
            <a:ext cx="809288" cy="191354"/>
          </a:xfrm>
          <a:prstGeom prst="rect">
            <a:avLst/>
          </a:prstGeom>
          <a:ln/>
        </p:spPr>
        <p:txBody>
          <a:bodyPr anchor="ctr"/>
          <a:lstStyle>
            <a:defPPr>
              <a:defRPr lang="en-US"/>
            </a:defPPr>
            <a:lvl1pPr marR="0" lvl="0" indent="0" algn="r" fontAlgn="base">
              <a:lnSpc>
                <a:spcPct val="100000"/>
              </a:lnSpc>
              <a:spcBef>
                <a:spcPct val="0"/>
              </a:spcBef>
              <a:spcAft>
                <a:spcPct val="0"/>
              </a:spcAft>
              <a:buClrTx/>
              <a:buSzTx/>
              <a:buFontTx/>
              <a:buNone/>
              <a:tabLst/>
              <a:defRPr kumimoji="0" sz="1059" b="0" i="0" u="none" strike="noStrike" cap="none" spc="0" normalizeH="0" baseline="0">
                <a:ln>
                  <a:noFill/>
                </a:ln>
                <a:solidFill>
                  <a:srgbClr val="D5D7D7"/>
                </a:solidFill>
                <a:effectLst/>
                <a:uLnTx/>
                <a:uFillTx/>
                <a:latin typeface="Segoe UI" panose="020B0502040204020203" pitchFamily="34" charset="0"/>
                <a:cs typeface="Segoe UI" panose="020B0502040204020203" pitchFamily="34" charset="0"/>
              </a:defRPr>
            </a:lvl1pPr>
          </a:lstStyle>
          <a:p>
            <a:pPr lvl="0"/>
            <a:fld id="{61362486-E7B3-4898-886B-EA33BB0C40E4}" type="slidenum">
              <a:rPr lang="en-US" noProof="0" smtClean="0">
                <a:solidFill>
                  <a:srgbClr val="45617B"/>
                </a:solidFill>
              </a:rPr>
              <a:pPr lvl="0"/>
              <a:t>‹#›</a:t>
            </a:fld>
            <a:endParaRPr lang="en-US" noProof="0">
              <a:solidFill>
                <a:srgbClr val="45617B"/>
              </a:solidFill>
            </a:endParaRPr>
          </a:p>
        </p:txBody>
      </p:sp>
    </p:spTree>
    <p:extLst>
      <p:ext uri="{BB962C8B-B14F-4D97-AF65-F5344CB8AC3E}">
        <p14:creationId xmlns:p14="http://schemas.microsoft.com/office/powerpoint/2010/main" val="3183209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633C12-49C0-485B-81C6-3858A64B09FE}"/>
              </a:ext>
            </a:extLst>
          </p:cNvPr>
          <p:cNvSpPr/>
          <p:nvPr userDrawn="1"/>
        </p:nvSpPr>
        <p:spPr>
          <a:xfrm>
            <a:off x="1" y="1448690"/>
            <a:ext cx="12192000" cy="3351370"/>
          </a:xfrm>
          <a:prstGeom prst="rect">
            <a:avLst/>
          </a:prstGeom>
          <a:solidFill>
            <a:srgbClr val="45617B"/>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5" name="Rectangle 14">
            <a:extLst>
              <a:ext uri="{FF2B5EF4-FFF2-40B4-BE49-F238E27FC236}">
                <a16:creationId xmlns:a16="http://schemas.microsoft.com/office/drawing/2014/main" id="{2644C88D-3EDB-4276-8666-BEFF586260ED}"/>
              </a:ext>
            </a:extLst>
          </p:cNvPr>
          <p:cNvSpPr/>
          <p:nvPr userDrawn="1"/>
        </p:nvSpPr>
        <p:spPr>
          <a:xfrm>
            <a:off x="4391274" y="1438924"/>
            <a:ext cx="104526" cy="3361135"/>
          </a:xfrm>
          <a:prstGeom prst="rect">
            <a:avLst/>
          </a:prstGeom>
          <a:solidFill>
            <a:schemeClr val="bg1">
              <a:alpha val="46000"/>
            </a:schemeClr>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pic>
        <p:nvPicPr>
          <p:cNvPr id="16" name="Picture 15">
            <a:extLst>
              <a:ext uri="{FF2B5EF4-FFF2-40B4-BE49-F238E27FC236}">
                <a16:creationId xmlns:a16="http://schemas.microsoft.com/office/drawing/2014/main" id="{9F97E43E-3B3A-4458-9718-4EFE714F425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406804"/>
            <a:ext cx="4391273" cy="3393256"/>
          </a:xfrm>
          <a:prstGeom prst="rect">
            <a:avLst/>
          </a:prstGeom>
        </p:spPr>
      </p:pic>
      <p:pic>
        <p:nvPicPr>
          <p:cNvPr id="19" name="Picture 18">
            <a:extLst>
              <a:ext uri="{FF2B5EF4-FFF2-40B4-BE49-F238E27FC236}">
                <a16:creationId xmlns:a16="http://schemas.microsoft.com/office/drawing/2014/main" id="{A2800156-2B0C-42BF-865A-FE4552BD4903}"/>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4256" y="6445610"/>
            <a:ext cx="1350193" cy="317456"/>
          </a:xfrm>
          <a:prstGeom prst="rect">
            <a:avLst/>
          </a:prstGeom>
        </p:spPr>
      </p:pic>
      <p:sp>
        <p:nvSpPr>
          <p:cNvPr id="21" name="Rectangle 20">
            <a:extLst>
              <a:ext uri="{FF2B5EF4-FFF2-40B4-BE49-F238E27FC236}">
                <a16:creationId xmlns:a16="http://schemas.microsoft.com/office/drawing/2014/main" id="{7971F9BE-2C1C-48BF-9299-BBB44A594DD9}"/>
              </a:ext>
            </a:extLst>
          </p:cNvPr>
          <p:cNvSpPr/>
          <p:nvPr userDrawn="1"/>
        </p:nvSpPr>
        <p:spPr>
          <a:xfrm>
            <a:off x="2671482" y="4809826"/>
            <a:ext cx="9520518" cy="45719"/>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22" name="Rectangle 21">
            <a:extLst>
              <a:ext uri="{FF2B5EF4-FFF2-40B4-BE49-F238E27FC236}">
                <a16:creationId xmlns:a16="http://schemas.microsoft.com/office/drawing/2014/main" id="{B5EFEDDD-6932-4C3A-95CE-134C544821B4}"/>
              </a:ext>
            </a:extLst>
          </p:cNvPr>
          <p:cNvSpPr/>
          <p:nvPr userDrawn="1"/>
        </p:nvSpPr>
        <p:spPr>
          <a:xfrm>
            <a:off x="0" y="1402354"/>
            <a:ext cx="9520518" cy="46336"/>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3" name="Text Placeholder 2">
            <a:extLst>
              <a:ext uri="{FF2B5EF4-FFF2-40B4-BE49-F238E27FC236}">
                <a16:creationId xmlns:a16="http://schemas.microsoft.com/office/drawing/2014/main" id="{78F71988-084E-4EFA-9D2A-D2D4E0ABF6C5}"/>
              </a:ext>
            </a:extLst>
          </p:cNvPr>
          <p:cNvSpPr>
            <a:spLocks noGrp="1"/>
          </p:cNvSpPr>
          <p:nvPr>
            <p:ph type="body" sz="quarter" idx="11" hasCustomPrompt="1"/>
          </p:nvPr>
        </p:nvSpPr>
        <p:spPr>
          <a:xfrm>
            <a:off x="4684059" y="1402354"/>
            <a:ext cx="7059706" cy="3355141"/>
          </a:xfrm>
        </p:spPr>
        <p:txBody>
          <a:bodyPr anchor="ctr"/>
          <a:lstStyle>
            <a:lvl1pPr marL="302575" indent="-302575">
              <a:buClr>
                <a:schemeClr val="bg1"/>
              </a:buClr>
              <a:buFont typeface="Wingdings" panose="05000000000000000000" pitchFamily="2" charset="2"/>
              <a:buChar char="v"/>
              <a:defRPr>
                <a:solidFill>
                  <a:schemeClr val="bg1"/>
                </a:solidFill>
              </a:defRPr>
            </a:lvl1pPr>
            <a:lvl2pPr marL="706008" indent="-252146">
              <a:buClr>
                <a:schemeClr val="bg1"/>
              </a:buClr>
              <a:buFont typeface="Wingdings" panose="05000000000000000000" pitchFamily="2" charset="2"/>
              <a:buChar char="v"/>
              <a:defRPr>
                <a:solidFill>
                  <a:schemeClr val="bg1"/>
                </a:solidFill>
              </a:defRPr>
            </a:lvl2pPr>
            <a:lvl3pPr marL="899244" indent="0">
              <a:buNone/>
              <a:defRPr>
                <a:solidFill>
                  <a:schemeClr val="bg1"/>
                </a:solidFill>
              </a:defRPr>
            </a:lvl3pPr>
            <a:lvl4pPr marL="1348868" indent="0">
              <a:buNone/>
              <a:defRPr>
                <a:solidFill>
                  <a:schemeClr val="bg1"/>
                </a:solidFill>
              </a:defRPr>
            </a:lvl4pPr>
            <a:lvl5pPr marL="1798489" indent="0">
              <a:buNone/>
              <a:defRPr>
                <a:solidFill>
                  <a:schemeClr val="bg1"/>
                </a:solidFill>
              </a:defRPr>
            </a:lvl5pPr>
          </a:lstStyle>
          <a:p>
            <a:pPr lvl="0"/>
            <a:r>
              <a:rPr lang="en-US"/>
              <a:t>Click to add text</a:t>
            </a:r>
          </a:p>
          <a:p>
            <a:pPr lvl="1"/>
            <a:endParaRPr lang="en-US"/>
          </a:p>
        </p:txBody>
      </p:sp>
      <p:sp>
        <p:nvSpPr>
          <p:cNvPr id="11" name="Rectangle 10">
            <a:extLst>
              <a:ext uri="{FF2B5EF4-FFF2-40B4-BE49-F238E27FC236}">
                <a16:creationId xmlns:a16="http://schemas.microsoft.com/office/drawing/2014/main" id="{334405FF-2DE3-4520-AD9D-74F6D842010E}"/>
              </a:ext>
            </a:extLst>
          </p:cNvPr>
          <p:cNvSpPr/>
          <p:nvPr userDrawn="1"/>
        </p:nvSpPr>
        <p:spPr>
          <a:xfrm>
            <a:off x="1807538" y="6595628"/>
            <a:ext cx="9520518" cy="45720"/>
          </a:xfrm>
          <a:prstGeom prst="rect">
            <a:avLst/>
          </a:prstGeom>
          <a:solidFill>
            <a:srgbClr val="F2F2F2"/>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12" name="TextBox 11">
            <a:extLst>
              <a:ext uri="{FF2B5EF4-FFF2-40B4-BE49-F238E27FC236}">
                <a16:creationId xmlns:a16="http://schemas.microsoft.com/office/drawing/2014/main" id="{DF985EDD-84FF-4968-B5D4-F0C3BDA6851F}"/>
              </a:ext>
            </a:extLst>
          </p:cNvPr>
          <p:cNvSpPr txBox="1"/>
          <p:nvPr userDrawn="1"/>
        </p:nvSpPr>
        <p:spPr>
          <a:xfrm>
            <a:off x="11170920" y="6499951"/>
            <a:ext cx="809288" cy="191354"/>
          </a:xfrm>
          <a:prstGeom prst="rect">
            <a:avLst/>
          </a:prstGeom>
          <a:ln/>
        </p:spPr>
        <p:txBody>
          <a:bodyPr anchor="ctr"/>
          <a:lstStyle>
            <a:defPPr>
              <a:defRPr lang="en-US"/>
            </a:defPPr>
            <a:lvl1pPr marR="0" lvl="0" indent="0" algn="r" fontAlgn="base">
              <a:lnSpc>
                <a:spcPct val="100000"/>
              </a:lnSpc>
              <a:spcBef>
                <a:spcPct val="0"/>
              </a:spcBef>
              <a:spcAft>
                <a:spcPct val="0"/>
              </a:spcAft>
              <a:buClrTx/>
              <a:buSzTx/>
              <a:buFontTx/>
              <a:buNone/>
              <a:tabLst/>
              <a:defRPr kumimoji="0" sz="1059" b="0" i="0" u="none" strike="noStrike" cap="none" spc="0" normalizeH="0" baseline="0">
                <a:ln>
                  <a:noFill/>
                </a:ln>
                <a:solidFill>
                  <a:srgbClr val="D5D7D7"/>
                </a:solidFill>
                <a:effectLst/>
                <a:uLnTx/>
                <a:uFillTx/>
                <a:latin typeface="Segoe UI" panose="020B0502040204020203" pitchFamily="34" charset="0"/>
                <a:cs typeface="Segoe UI" panose="020B0502040204020203" pitchFamily="34" charset="0"/>
              </a:defRPr>
            </a:lvl1pPr>
          </a:lstStyle>
          <a:p>
            <a:pPr lvl="0"/>
            <a:fld id="{61362486-E7B3-4898-886B-EA33BB0C40E4}" type="slidenum">
              <a:rPr lang="en-US" noProof="0" smtClean="0">
                <a:solidFill>
                  <a:srgbClr val="45617B"/>
                </a:solidFill>
              </a:rPr>
              <a:pPr lvl="0"/>
              <a:t>‹#›</a:t>
            </a:fld>
            <a:endParaRPr lang="en-US" noProof="0">
              <a:solidFill>
                <a:srgbClr val="45617B"/>
              </a:solidFill>
            </a:endParaRPr>
          </a:p>
        </p:txBody>
      </p:sp>
    </p:spTree>
    <p:extLst>
      <p:ext uri="{BB962C8B-B14F-4D97-AF65-F5344CB8AC3E}">
        <p14:creationId xmlns:p14="http://schemas.microsoft.com/office/powerpoint/2010/main" val="2512038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0532CE-FC52-4F27-B2D0-E96E33F7C671}"/>
              </a:ext>
            </a:extLst>
          </p:cNvPr>
          <p:cNvSpPr txBox="1"/>
          <p:nvPr userDrawn="1"/>
        </p:nvSpPr>
        <p:spPr>
          <a:xfrm>
            <a:off x="1147773" y="1156205"/>
            <a:ext cx="10211095" cy="1076449"/>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sz="1100" b="0" i="0" u="none" strike="noStrike" kern="1200" cap="none" spc="0" normalizeH="0" baseline="0" noProof="0">
                <a:ln>
                  <a:noFill/>
                </a:ln>
                <a:solidFill>
                  <a:srgbClr val="45617B"/>
                </a:solidFill>
                <a:effectLst/>
                <a:uLnTx/>
                <a:uFillTx/>
                <a:latin typeface="Segoe UI"/>
                <a:ea typeface="+mn-ea"/>
                <a:cs typeface="Arial" charset="0"/>
              </a:rPr>
              <a:t>Distribution or reproduction of the material contained in this presentation, whether in part or whole, is prohibited without the prior consent of Meradia. The user assumes any risk from unauthorized use of the presentation and the material contained within. </a:t>
            </a:r>
            <a:r>
              <a:rPr kumimoji="0" lang="en-US" sz="1100" b="0" i="0" u="none" strike="noStrike" kern="1200" cap="none" spc="0" normalizeH="0" baseline="0" noProof="0" err="1">
                <a:ln>
                  <a:noFill/>
                </a:ln>
                <a:solidFill>
                  <a:srgbClr val="45617B"/>
                </a:solidFill>
                <a:effectLst/>
                <a:uLnTx/>
                <a:uFillTx/>
                <a:latin typeface="Segoe UI"/>
                <a:ea typeface="+mn-ea"/>
                <a:cs typeface="Arial" charset="0"/>
              </a:rPr>
              <a:t>Meradia</a:t>
            </a:r>
            <a:r>
              <a:rPr kumimoji="0" lang="en-US" sz="1100" b="0" i="0" u="none" strike="noStrike" kern="1200" cap="none" spc="0" normalizeH="0" baseline="0" noProof="0">
                <a:ln>
                  <a:noFill/>
                </a:ln>
                <a:solidFill>
                  <a:srgbClr val="45617B"/>
                </a:solidFill>
                <a:effectLst/>
                <a:uLnTx/>
                <a:uFillTx/>
                <a:latin typeface="Segoe UI"/>
                <a:ea typeface="+mn-ea"/>
                <a:cs typeface="Arial" charset="0"/>
              </a:rPr>
              <a:t> assumes no liability for any action taken based on the information contained in this presentation. The information is of a general nature for educational purposes only: </a:t>
            </a:r>
            <a:r>
              <a:rPr kumimoji="0" lang="en-US" sz="1100" b="0" i="0" u="none" strike="noStrike" kern="1200" cap="none" spc="0" normalizeH="0" baseline="0" noProof="0" err="1">
                <a:ln>
                  <a:noFill/>
                </a:ln>
                <a:solidFill>
                  <a:srgbClr val="45617B"/>
                </a:solidFill>
                <a:effectLst/>
                <a:uLnTx/>
                <a:uFillTx/>
                <a:latin typeface="Segoe UI"/>
                <a:ea typeface="+mn-ea"/>
                <a:cs typeface="Arial" charset="0"/>
              </a:rPr>
              <a:t>Meradia</a:t>
            </a:r>
            <a:r>
              <a:rPr kumimoji="0" lang="en-US" sz="1100" b="0" i="0" u="none" strike="noStrike" kern="1200" cap="none" spc="0" normalizeH="0" baseline="0" noProof="0">
                <a:ln>
                  <a:noFill/>
                </a:ln>
                <a:solidFill>
                  <a:srgbClr val="45617B"/>
                </a:solidFill>
                <a:effectLst/>
                <a:uLnTx/>
                <a:uFillTx/>
                <a:latin typeface="Segoe UI"/>
                <a:ea typeface="+mn-ea"/>
                <a:cs typeface="Arial" charset="0"/>
              </a:rPr>
              <a:t> takes no responsibility for an action taken based on the information in this presentation. </a:t>
            </a:r>
          </a:p>
        </p:txBody>
      </p:sp>
      <p:sp>
        <p:nvSpPr>
          <p:cNvPr id="4" name="TextBox 3">
            <a:extLst>
              <a:ext uri="{FF2B5EF4-FFF2-40B4-BE49-F238E27FC236}">
                <a16:creationId xmlns:a16="http://schemas.microsoft.com/office/drawing/2014/main" id="{04DCB223-329B-044E-9CBF-784BD524DA54}"/>
              </a:ext>
            </a:extLst>
          </p:cNvPr>
          <p:cNvSpPr txBox="1"/>
          <p:nvPr userDrawn="1"/>
        </p:nvSpPr>
        <p:spPr>
          <a:xfrm>
            <a:off x="108334" y="168946"/>
            <a:ext cx="524181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rPr>
              <a:t>Disclaimer</a:t>
            </a:r>
            <a:endParaRPr kumimoji="0" lang="en-US" sz="2118" b="0" i="0" u="none" strike="noStrike" kern="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1221826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option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3474176-CB7D-46A8-B05B-7C5F46955A6B}"/>
              </a:ext>
            </a:extLst>
          </p:cNvPr>
          <p:cNvSpPr txBox="1"/>
          <p:nvPr userDrawn="1"/>
        </p:nvSpPr>
        <p:spPr>
          <a:xfrm>
            <a:off x="389107" y="5034729"/>
            <a:ext cx="2711952" cy="160043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1"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Meradia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119 North High Street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West Chester, PA 19380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Phone: 610-738-7787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info@meradia.com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www.meradia.com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0"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400" b="1"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45617B"/>
                </a:solidFill>
                <a:effectLst/>
                <a:uLnTx/>
                <a:uFillTx/>
                <a:latin typeface="Segoe UI" panose="020B0502040204020203" pitchFamily="34" charset="0"/>
                <a:ea typeface="+mn-ea"/>
                <a:cs typeface="Segoe UI" panose="020B0502040204020203" pitchFamily="34" charset="0"/>
              </a:rPr>
              <a:t>© 2022 Meradia. All rights reserved.</a:t>
            </a:r>
            <a:endParaRPr kumimoji="0" lang="en-US" sz="1400" b="0" i="0" u="none" strike="noStrike" kern="1200" cap="none" spc="0" normalizeH="0" baseline="0" noProof="0">
              <a:ln>
                <a:noFill/>
              </a:ln>
              <a:solidFill>
                <a:srgbClr val="45617B"/>
              </a:solidFill>
              <a:effectLst/>
              <a:uLnTx/>
              <a:uFillTx/>
              <a:latin typeface="Segoe UI" panose="020B0502040204020203" pitchFamily="34" charset="0"/>
              <a:ea typeface="+mn-ea"/>
              <a:cs typeface="Segoe UI" panose="020B0502040204020203" pitchFamily="34" charset="0"/>
            </a:endParaRPr>
          </a:p>
        </p:txBody>
      </p:sp>
      <p:pic>
        <p:nvPicPr>
          <p:cNvPr id="7" name="Graphic 6">
            <a:extLst>
              <a:ext uri="{FF2B5EF4-FFF2-40B4-BE49-F238E27FC236}">
                <a16:creationId xmlns:a16="http://schemas.microsoft.com/office/drawing/2014/main" id="{7F20641A-8856-46DC-BD3B-BAA8160719F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8003" y="2947911"/>
            <a:ext cx="1630456" cy="437029"/>
          </a:xfrm>
          <a:prstGeom prst="rect">
            <a:avLst/>
          </a:prstGeom>
        </p:spPr>
      </p:pic>
      <p:sp>
        <p:nvSpPr>
          <p:cNvPr id="6" name="Rectangle 5">
            <a:extLst>
              <a:ext uri="{FF2B5EF4-FFF2-40B4-BE49-F238E27FC236}">
                <a16:creationId xmlns:a16="http://schemas.microsoft.com/office/drawing/2014/main" id="{6BAEE257-8B73-43F8-B07A-9D4D05741A68}"/>
              </a:ext>
            </a:extLst>
          </p:cNvPr>
          <p:cNvSpPr/>
          <p:nvPr userDrawn="1"/>
        </p:nvSpPr>
        <p:spPr>
          <a:xfrm>
            <a:off x="2223807" y="3166425"/>
            <a:ext cx="9520518" cy="45720"/>
          </a:xfrm>
          <a:prstGeom prst="rect">
            <a:avLst/>
          </a:prstGeom>
          <a:solidFill>
            <a:srgbClr val="F2F2F2"/>
          </a:solidFill>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542983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55E157-D3E6-4144-B954-9EB916BEF31B}"/>
              </a:ext>
            </a:extLst>
          </p:cNvPr>
          <p:cNvSpPr/>
          <p:nvPr userDrawn="1"/>
        </p:nvSpPr>
        <p:spPr>
          <a:xfrm>
            <a:off x="1" y="1"/>
            <a:ext cx="2823882" cy="6857999"/>
          </a:xfrm>
          <a:prstGeom prst="rect">
            <a:avLst/>
          </a:prstGeom>
          <a:solidFill>
            <a:srgbClr val="45617B"/>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pic>
        <p:nvPicPr>
          <p:cNvPr id="4" name="Picture 3">
            <a:extLst>
              <a:ext uri="{FF2B5EF4-FFF2-40B4-BE49-F238E27FC236}">
                <a16:creationId xmlns:a16="http://schemas.microsoft.com/office/drawing/2014/main" id="{63F1228F-91E8-4CDD-A39B-57C47FA62A9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863032" y="6445610"/>
            <a:ext cx="1350193" cy="317456"/>
          </a:xfrm>
          <a:prstGeom prst="rect">
            <a:avLst/>
          </a:prstGeom>
        </p:spPr>
      </p:pic>
      <p:sp>
        <p:nvSpPr>
          <p:cNvPr id="5" name="Rectangle 4">
            <a:extLst>
              <a:ext uri="{FF2B5EF4-FFF2-40B4-BE49-F238E27FC236}">
                <a16:creationId xmlns:a16="http://schemas.microsoft.com/office/drawing/2014/main" id="{96F07FB1-FB55-4A10-9C04-6B50608ADAC2}"/>
              </a:ext>
            </a:extLst>
          </p:cNvPr>
          <p:cNvSpPr/>
          <p:nvPr userDrawn="1"/>
        </p:nvSpPr>
        <p:spPr>
          <a:xfrm>
            <a:off x="4213225" y="6595628"/>
            <a:ext cx="7114830" cy="45719"/>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grpSp>
        <p:nvGrpSpPr>
          <p:cNvPr id="6" name="Group 5">
            <a:extLst>
              <a:ext uri="{FF2B5EF4-FFF2-40B4-BE49-F238E27FC236}">
                <a16:creationId xmlns:a16="http://schemas.microsoft.com/office/drawing/2014/main" id="{1993A6DE-D814-4726-98B6-70A76A0D52B6}"/>
              </a:ext>
            </a:extLst>
          </p:cNvPr>
          <p:cNvGrpSpPr/>
          <p:nvPr userDrawn="1"/>
        </p:nvGrpSpPr>
        <p:grpSpPr>
          <a:xfrm>
            <a:off x="2823883" y="664264"/>
            <a:ext cx="2633472" cy="91440"/>
            <a:chOff x="0" y="923445"/>
            <a:chExt cx="2629294" cy="381587"/>
          </a:xfrm>
        </p:grpSpPr>
        <p:sp>
          <p:nvSpPr>
            <p:cNvPr id="7" name="Rectangle 6">
              <a:extLst>
                <a:ext uri="{FF2B5EF4-FFF2-40B4-BE49-F238E27FC236}">
                  <a16:creationId xmlns:a16="http://schemas.microsoft.com/office/drawing/2014/main" id="{EEAD9343-0F3D-4D74-B762-21E49E3D7A88}"/>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8" name="Rectangle 7">
              <a:extLst>
                <a:ext uri="{FF2B5EF4-FFF2-40B4-BE49-F238E27FC236}">
                  <a16:creationId xmlns:a16="http://schemas.microsoft.com/office/drawing/2014/main" id="{BE80FD05-CFB4-4DFA-AAC0-D97E73CC4ABF}"/>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9" name="Title 2">
            <a:extLst>
              <a:ext uri="{FF2B5EF4-FFF2-40B4-BE49-F238E27FC236}">
                <a16:creationId xmlns:a16="http://schemas.microsoft.com/office/drawing/2014/main" id="{D5A340A8-1D7C-4A13-BFF4-A69048B08376}"/>
              </a:ext>
            </a:extLst>
          </p:cNvPr>
          <p:cNvSpPr>
            <a:spLocks noGrp="1"/>
          </p:cNvSpPr>
          <p:nvPr>
            <p:ph type="title"/>
          </p:nvPr>
        </p:nvSpPr>
        <p:spPr>
          <a:xfrm>
            <a:off x="2823882" y="180696"/>
            <a:ext cx="8919881" cy="474849"/>
          </a:xfrm>
        </p:spPr>
        <p:txBody>
          <a:bodyPr/>
          <a:lstStyle/>
          <a:p>
            <a:r>
              <a:rPr lang="en-US"/>
              <a:t>Click to edit Master title style</a:t>
            </a:r>
          </a:p>
        </p:txBody>
      </p:sp>
      <p:sp>
        <p:nvSpPr>
          <p:cNvPr id="10" name="TextBox 9">
            <a:extLst>
              <a:ext uri="{FF2B5EF4-FFF2-40B4-BE49-F238E27FC236}">
                <a16:creationId xmlns:a16="http://schemas.microsoft.com/office/drawing/2014/main" id="{6A1E78C2-EA7A-4CFA-9BB7-B24556F193D1}"/>
              </a:ext>
            </a:extLst>
          </p:cNvPr>
          <p:cNvSpPr txBox="1"/>
          <p:nvPr userDrawn="1"/>
        </p:nvSpPr>
        <p:spPr>
          <a:xfrm>
            <a:off x="457200" y="180696"/>
            <a:ext cx="2366682" cy="483568"/>
          </a:xfrm>
          <a:prstGeom prst="rect">
            <a:avLst/>
          </a:prstGeom>
          <a:noFill/>
        </p:spPr>
        <p:txBody>
          <a:bodyPr wrap="square" rtlCol="0">
            <a:noAutofit/>
          </a:bodyPr>
          <a:lstStyle/>
          <a:p>
            <a:pPr algn="l"/>
            <a:r>
              <a:rPr lang="en-US" sz="2400" b="1">
                <a:solidFill>
                  <a:schemeClr val="bg1"/>
                </a:solidFill>
                <a:latin typeface="Segoe UI" panose="020B0502040204020203" pitchFamily="34" charset="0"/>
                <a:cs typeface="Segoe UI" panose="020B0502040204020203" pitchFamily="34" charset="0"/>
              </a:rPr>
              <a:t>CASE STUDY</a:t>
            </a:r>
          </a:p>
        </p:txBody>
      </p:sp>
      <p:cxnSp>
        <p:nvCxnSpPr>
          <p:cNvPr id="13" name="Straight Connector 12">
            <a:extLst>
              <a:ext uri="{FF2B5EF4-FFF2-40B4-BE49-F238E27FC236}">
                <a16:creationId xmlns:a16="http://schemas.microsoft.com/office/drawing/2014/main" id="{7485E0FD-1853-4AE4-8D90-AB5FB1F9F6D6}"/>
              </a:ext>
            </a:extLst>
          </p:cNvPr>
          <p:cNvCxnSpPr/>
          <p:nvPr userDrawn="1"/>
        </p:nvCxnSpPr>
        <p:spPr bwMode="auto">
          <a:xfrm>
            <a:off x="8915400" y="1244600"/>
            <a:ext cx="0" cy="5075238"/>
          </a:xfrm>
          <a:prstGeom prst="line">
            <a:avLst/>
          </a:prstGeom>
          <a:ln>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2948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Footer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67E981-2E65-40D7-8362-6B9F18EFBF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418323" y="6445610"/>
            <a:ext cx="1350193" cy="317456"/>
          </a:xfrm>
          <a:prstGeom prst="rect">
            <a:avLst/>
          </a:prstGeom>
        </p:spPr>
      </p:pic>
      <p:sp>
        <p:nvSpPr>
          <p:cNvPr id="5" name="Rectangle 4">
            <a:extLst>
              <a:ext uri="{FF2B5EF4-FFF2-40B4-BE49-F238E27FC236}">
                <a16:creationId xmlns:a16="http://schemas.microsoft.com/office/drawing/2014/main" id="{E8FD689A-0812-49CE-B40C-1F378C83A4DF}"/>
              </a:ext>
            </a:extLst>
          </p:cNvPr>
          <p:cNvSpPr/>
          <p:nvPr userDrawn="1"/>
        </p:nvSpPr>
        <p:spPr>
          <a:xfrm>
            <a:off x="4553712" y="6595628"/>
            <a:ext cx="6775704" cy="45720"/>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2" name="Rectangle 1">
            <a:extLst>
              <a:ext uri="{FF2B5EF4-FFF2-40B4-BE49-F238E27FC236}">
                <a16:creationId xmlns:a16="http://schemas.microsoft.com/office/drawing/2014/main" id="{4F152D21-E474-42BC-A146-2A28D24A8B33}"/>
              </a:ext>
            </a:extLst>
          </p:cNvPr>
          <p:cNvSpPr/>
          <p:nvPr userDrawn="1"/>
        </p:nvSpPr>
        <p:spPr>
          <a:xfrm>
            <a:off x="0" y="0"/>
            <a:ext cx="3276600" cy="6858000"/>
          </a:xfrm>
          <a:prstGeom prst="rect">
            <a:avLst/>
          </a:prstGeom>
          <a:solidFill>
            <a:schemeClr val="tx1"/>
          </a:solidFill>
          <a:ln>
            <a:noFill/>
          </a:ln>
        </p:spPr>
        <p:txBody>
          <a:bodyPr wrap="square" rtlCol="0" anchor="ctr">
            <a:noAutofit/>
          </a:bodyPr>
          <a:lstStyle/>
          <a:p>
            <a:pPr algn="ctr"/>
            <a:endParaRPr lang="en-US" sz="1235" err="1">
              <a:solidFill>
                <a:schemeClr val="bg1"/>
              </a:solidFill>
              <a:latin typeface="+mn-lt"/>
              <a:cs typeface="Arial" pitchFamily="34" charset="0"/>
            </a:endParaRPr>
          </a:p>
        </p:txBody>
      </p:sp>
      <p:sp>
        <p:nvSpPr>
          <p:cNvPr id="7" name="Title Placeholder 1">
            <a:extLst>
              <a:ext uri="{FF2B5EF4-FFF2-40B4-BE49-F238E27FC236}">
                <a16:creationId xmlns:a16="http://schemas.microsoft.com/office/drawing/2014/main" id="{BBADF722-7174-43C8-88AC-C5D7657C0147}"/>
              </a:ext>
            </a:extLst>
          </p:cNvPr>
          <p:cNvSpPr>
            <a:spLocks noGrp="1"/>
          </p:cNvSpPr>
          <p:nvPr>
            <p:ph type="title"/>
          </p:nvPr>
        </p:nvSpPr>
        <p:spPr>
          <a:xfrm>
            <a:off x="3418322" y="180696"/>
            <a:ext cx="8325441" cy="474849"/>
          </a:xfrm>
          <a:prstGeom prst="rect">
            <a:avLst/>
          </a:prstGeom>
        </p:spPr>
        <p:txBody>
          <a:bodyPr vert="horz" lIns="91440" tIns="45720" rIns="91440" bIns="45720" rtlCol="0" anchor="ctr">
            <a:normAutofit/>
          </a:bodyPr>
          <a:lstStyle/>
          <a:p>
            <a:pPr marL="0" lvl="0" indent="0" defTabSz="736764">
              <a:spcBef>
                <a:spcPct val="20000"/>
              </a:spcBef>
              <a:buFont typeface="Webdings" pitchFamily="18" charset="2"/>
              <a:buNone/>
            </a:pPr>
            <a:r>
              <a:rPr lang="en-US"/>
              <a:t>Click to edit Master title style</a:t>
            </a:r>
          </a:p>
        </p:txBody>
      </p:sp>
    </p:spTree>
    <p:extLst>
      <p:ext uri="{BB962C8B-B14F-4D97-AF65-F5344CB8AC3E}">
        <p14:creationId xmlns:p14="http://schemas.microsoft.com/office/powerpoint/2010/main" val="3734855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67E981-2E65-40D7-8362-6B9F18EFBF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4256" y="6445610"/>
            <a:ext cx="1350193" cy="317456"/>
          </a:xfrm>
          <a:prstGeom prst="rect">
            <a:avLst/>
          </a:prstGeom>
        </p:spPr>
      </p:pic>
      <p:sp>
        <p:nvSpPr>
          <p:cNvPr id="5" name="Rectangle 4">
            <a:extLst>
              <a:ext uri="{FF2B5EF4-FFF2-40B4-BE49-F238E27FC236}">
                <a16:creationId xmlns:a16="http://schemas.microsoft.com/office/drawing/2014/main" id="{E8FD689A-0812-49CE-B40C-1F378C83A4DF}"/>
              </a:ext>
            </a:extLst>
          </p:cNvPr>
          <p:cNvSpPr/>
          <p:nvPr userDrawn="1"/>
        </p:nvSpPr>
        <p:spPr>
          <a:xfrm>
            <a:off x="1807538" y="6595628"/>
            <a:ext cx="9520518" cy="45720"/>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820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3C66D4E6-E30C-4DD6-A448-FEEFFEF978F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0" t="12505" r="-2" b="14701"/>
          <a:stretch/>
        </p:blipFill>
        <p:spPr>
          <a:xfrm>
            <a:off x="-7208" y="-1"/>
            <a:ext cx="12199208" cy="6858001"/>
          </a:xfrm>
          <a:prstGeom prst="rect">
            <a:avLst/>
          </a:prstGeom>
          <a:solidFill>
            <a:schemeClr val="bg1">
              <a:alpha val="87000"/>
            </a:schemeClr>
          </a:solidFill>
        </p:spPr>
      </p:pic>
      <p:grpSp>
        <p:nvGrpSpPr>
          <p:cNvPr id="11" name="Group 10">
            <a:extLst>
              <a:ext uri="{FF2B5EF4-FFF2-40B4-BE49-F238E27FC236}">
                <a16:creationId xmlns:a16="http://schemas.microsoft.com/office/drawing/2014/main" id="{129FB262-8D43-45D6-A757-CEFA4573DEC5}"/>
              </a:ext>
            </a:extLst>
          </p:cNvPr>
          <p:cNvGrpSpPr/>
          <p:nvPr userDrawn="1"/>
        </p:nvGrpSpPr>
        <p:grpSpPr>
          <a:xfrm>
            <a:off x="-1" y="5020372"/>
            <a:ext cx="2633472" cy="91440"/>
            <a:chOff x="0" y="923445"/>
            <a:chExt cx="2629294" cy="381587"/>
          </a:xfrm>
        </p:grpSpPr>
        <p:sp>
          <p:nvSpPr>
            <p:cNvPr id="12" name="Rectangle 11">
              <a:extLst>
                <a:ext uri="{FF2B5EF4-FFF2-40B4-BE49-F238E27FC236}">
                  <a16:creationId xmlns:a16="http://schemas.microsoft.com/office/drawing/2014/main" id="{0EFDE70E-76A0-438E-8B5B-E9E8BCA84D04}"/>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7" name="Rectangle 16">
              <a:extLst>
                <a:ext uri="{FF2B5EF4-FFF2-40B4-BE49-F238E27FC236}">
                  <a16:creationId xmlns:a16="http://schemas.microsoft.com/office/drawing/2014/main" id="{7DD49A16-A83F-4CC1-9980-1DA3699280D5}"/>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2" name="Rectangle 1">
            <a:extLst>
              <a:ext uri="{FF2B5EF4-FFF2-40B4-BE49-F238E27FC236}">
                <a16:creationId xmlns:a16="http://schemas.microsoft.com/office/drawing/2014/main" id="{B4616424-63B9-46ED-BB88-352611346174}"/>
              </a:ext>
            </a:extLst>
          </p:cNvPr>
          <p:cNvSpPr/>
          <p:nvPr userDrawn="1"/>
        </p:nvSpPr>
        <p:spPr>
          <a:xfrm>
            <a:off x="0" y="5111812"/>
            <a:ext cx="12192000" cy="1119306"/>
          </a:xfrm>
          <a:prstGeom prst="rect">
            <a:avLst/>
          </a:prstGeom>
          <a:solidFill>
            <a:schemeClr val="bg1">
              <a:alpha val="85000"/>
            </a:schemeClr>
          </a:solidFill>
        </p:spPr>
        <p:txBody>
          <a:bodyPr vert="horz" lIns="365760" tIns="45720" rIns="91440" bIns="45720" rtlCol="0">
            <a:normAutofit/>
          </a:bodyPr>
          <a:lstStyle/>
          <a:p>
            <a:pPr marR="0" lvl="0" indent="0" defTabSz="736764" fontAlgn="base">
              <a:lnSpc>
                <a:spcPct val="100000"/>
              </a:lnSpc>
              <a:spcBef>
                <a:spcPct val="20000"/>
              </a:spcBef>
              <a:spcAft>
                <a:spcPct val="0"/>
              </a:spcAft>
              <a:buClr>
                <a:schemeClr val="accent2"/>
              </a:buClr>
              <a:buSzTx/>
              <a:buFont typeface="Wingdings" panose="05000000000000000000" pitchFamily="2" charset="2"/>
              <a:buNone/>
              <a:tabLst/>
            </a:pPr>
            <a:endParaRPr lang="en-US" sz="3177" b="0" err="1">
              <a:solidFill>
                <a:srgbClr val="0084B4"/>
              </a:solidFill>
              <a:effectLst/>
              <a:latin typeface="Segoe UI" panose="020B0502040204020203" pitchFamily="34" charset="0"/>
              <a:ea typeface="+mj-ea"/>
              <a:cs typeface="Segoe UI" panose="020B0502040204020203" pitchFamily="34" charset="0"/>
            </a:endParaRPr>
          </a:p>
        </p:txBody>
      </p:sp>
      <p:sp>
        <p:nvSpPr>
          <p:cNvPr id="4" name="TextBox 3">
            <a:extLst>
              <a:ext uri="{FF2B5EF4-FFF2-40B4-BE49-F238E27FC236}">
                <a16:creationId xmlns:a16="http://schemas.microsoft.com/office/drawing/2014/main" id="{A74B0219-FBE8-42CE-9C31-C4FDC43D379D}"/>
              </a:ext>
            </a:extLst>
          </p:cNvPr>
          <p:cNvSpPr txBox="1"/>
          <p:nvPr userDrawn="1"/>
        </p:nvSpPr>
        <p:spPr>
          <a:xfrm>
            <a:off x="0" y="5111812"/>
            <a:ext cx="9913853" cy="605040"/>
          </a:xfrm>
          <a:prstGeom prst="rect">
            <a:avLst/>
          </a:prstGeom>
          <a:noFill/>
        </p:spPr>
        <p:txBody>
          <a:bodyPr wrap="square" lIns="365760" rtlCol="0">
            <a:noAutofit/>
          </a:bodyPr>
          <a:lstStyle/>
          <a:p>
            <a:pPr algn="l"/>
            <a:r>
              <a:rPr lang="en-US" sz="3177" b="0">
                <a:solidFill>
                  <a:srgbClr val="0084B4"/>
                </a:solidFill>
                <a:effectLst/>
                <a:latin typeface="Segoe UI" panose="020B0502040204020203" pitchFamily="34" charset="0"/>
                <a:ea typeface="+mj-ea"/>
                <a:cs typeface="Segoe UI" panose="020B0502040204020203" pitchFamily="34" charset="0"/>
              </a:rPr>
              <a:t>Perspective. Passion. Impact. </a:t>
            </a:r>
          </a:p>
        </p:txBody>
      </p:sp>
      <p:sp>
        <p:nvSpPr>
          <p:cNvPr id="9" name="Text Placeholder 2">
            <a:extLst>
              <a:ext uri="{FF2B5EF4-FFF2-40B4-BE49-F238E27FC236}">
                <a16:creationId xmlns:a16="http://schemas.microsoft.com/office/drawing/2014/main" id="{3B810A11-DDF1-4E96-9E7E-2EE9471B9741}"/>
              </a:ext>
            </a:extLst>
          </p:cNvPr>
          <p:cNvSpPr>
            <a:spLocks noGrp="1"/>
          </p:cNvSpPr>
          <p:nvPr>
            <p:ph type="body" sz="quarter" idx="12"/>
          </p:nvPr>
        </p:nvSpPr>
        <p:spPr>
          <a:xfrm>
            <a:off x="-7208" y="5671465"/>
            <a:ext cx="9921061" cy="559653"/>
          </a:xfrm>
          <a:noFill/>
        </p:spPr>
        <p:txBody>
          <a:bodyPr lIns="365760" rIns="91440">
            <a:normAutofit/>
          </a:bodyPr>
          <a:lstStyle>
            <a:lvl1pPr marL="0" marR="0" indent="0" algn="l" defTabSz="736764"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lang="en-US" sz="2471" b="0" dirty="0">
                <a:solidFill>
                  <a:schemeClr val="accent6"/>
                </a:solidFill>
                <a:effectLst/>
                <a:latin typeface="+mn-lt"/>
                <a:ea typeface="+mn-ea"/>
                <a:cs typeface="+mn-cs"/>
              </a:defRPr>
            </a:lvl1pPr>
            <a:lvl2pPr marL="0" indent="0">
              <a:buNone/>
              <a:defRPr lang="en-US" sz="2118" b="0" dirty="0" smtClean="0">
                <a:solidFill>
                  <a:schemeClr val="accent6"/>
                </a:solidFill>
                <a:effectLst/>
                <a:latin typeface="Segoe UI Historic" panose="020B0502040204020203" pitchFamily="34" charset="0"/>
                <a:ea typeface="Segoe UI Historic" panose="020B0502040204020203" pitchFamily="34" charset="0"/>
                <a:cs typeface="Segoe UI Historic" panose="020B0502040204020203" pitchFamily="34" charset="0"/>
              </a:defRPr>
            </a:lvl2pPr>
            <a:lvl3pPr marL="899244" indent="0">
              <a:buNone/>
              <a:defRPr/>
            </a:lvl3pPr>
          </a:lstStyle>
          <a:p>
            <a:pPr lvl="0"/>
            <a:endParaRPr lang="en-US"/>
          </a:p>
        </p:txBody>
      </p:sp>
      <p:pic>
        <p:nvPicPr>
          <p:cNvPr id="5" name="Picture 4" descr="Logo&#10;&#10;Description automatically generated">
            <a:extLst>
              <a:ext uri="{FF2B5EF4-FFF2-40B4-BE49-F238E27FC236}">
                <a16:creationId xmlns:a16="http://schemas.microsoft.com/office/drawing/2014/main" id="{B2EE436E-C745-41A2-AEDC-A77289B546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93" y="390311"/>
            <a:ext cx="2771281" cy="1040386"/>
          </a:xfrm>
          <a:prstGeom prst="rect">
            <a:avLst/>
          </a:prstGeom>
        </p:spPr>
      </p:pic>
    </p:spTree>
    <p:extLst>
      <p:ext uri="{BB962C8B-B14F-4D97-AF65-F5344CB8AC3E}">
        <p14:creationId xmlns:p14="http://schemas.microsoft.com/office/powerpoint/2010/main" val="6687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Slide">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3C66D4E6-E30C-4DD6-A448-FEEFFEF978F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0" t="12505" r="-2" b="14701"/>
          <a:stretch/>
        </p:blipFill>
        <p:spPr>
          <a:xfrm>
            <a:off x="-7208" y="-1"/>
            <a:ext cx="12199208" cy="6858001"/>
          </a:xfrm>
          <a:prstGeom prst="rect">
            <a:avLst/>
          </a:prstGeom>
          <a:solidFill>
            <a:schemeClr val="bg1">
              <a:alpha val="87000"/>
            </a:schemeClr>
          </a:solidFill>
        </p:spPr>
      </p:pic>
      <p:grpSp>
        <p:nvGrpSpPr>
          <p:cNvPr id="11" name="Group 10">
            <a:extLst>
              <a:ext uri="{FF2B5EF4-FFF2-40B4-BE49-F238E27FC236}">
                <a16:creationId xmlns:a16="http://schemas.microsoft.com/office/drawing/2014/main" id="{129FB262-8D43-45D6-A757-CEFA4573DEC5}"/>
              </a:ext>
            </a:extLst>
          </p:cNvPr>
          <p:cNvGrpSpPr/>
          <p:nvPr userDrawn="1"/>
        </p:nvGrpSpPr>
        <p:grpSpPr>
          <a:xfrm>
            <a:off x="-1" y="5020372"/>
            <a:ext cx="2633472" cy="91440"/>
            <a:chOff x="0" y="923445"/>
            <a:chExt cx="2629294" cy="381587"/>
          </a:xfrm>
        </p:grpSpPr>
        <p:sp>
          <p:nvSpPr>
            <p:cNvPr id="12" name="Rectangle 11">
              <a:extLst>
                <a:ext uri="{FF2B5EF4-FFF2-40B4-BE49-F238E27FC236}">
                  <a16:creationId xmlns:a16="http://schemas.microsoft.com/office/drawing/2014/main" id="{0EFDE70E-76A0-438E-8B5B-E9E8BCA84D04}"/>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7" name="Rectangle 16">
              <a:extLst>
                <a:ext uri="{FF2B5EF4-FFF2-40B4-BE49-F238E27FC236}">
                  <a16:creationId xmlns:a16="http://schemas.microsoft.com/office/drawing/2014/main" id="{7DD49A16-A83F-4CC1-9980-1DA3699280D5}"/>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2" name="Rectangle 1">
            <a:extLst>
              <a:ext uri="{FF2B5EF4-FFF2-40B4-BE49-F238E27FC236}">
                <a16:creationId xmlns:a16="http://schemas.microsoft.com/office/drawing/2014/main" id="{B4616424-63B9-46ED-BB88-352611346174}"/>
              </a:ext>
            </a:extLst>
          </p:cNvPr>
          <p:cNvSpPr/>
          <p:nvPr userDrawn="1"/>
        </p:nvSpPr>
        <p:spPr>
          <a:xfrm>
            <a:off x="0" y="5111812"/>
            <a:ext cx="12192000" cy="1119306"/>
          </a:xfrm>
          <a:prstGeom prst="rect">
            <a:avLst/>
          </a:prstGeom>
          <a:solidFill>
            <a:schemeClr val="bg1">
              <a:alpha val="85000"/>
            </a:schemeClr>
          </a:solidFill>
        </p:spPr>
        <p:txBody>
          <a:bodyPr vert="horz" lIns="365760" tIns="45720" rIns="91440" bIns="45720" rtlCol="0">
            <a:normAutofit/>
          </a:bodyPr>
          <a:lstStyle/>
          <a:p>
            <a:pPr marR="0" lvl="0" indent="0" defTabSz="736764" fontAlgn="base">
              <a:lnSpc>
                <a:spcPct val="100000"/>
              </a:lnSpc>
              <a:spcBef>
                <a:spcPct val="20000"/>
              </a:spcBef>
              <a:spcAft>
                <a:spcPct val="0"/>
              </a:spcAft>
              <a:buClr>
                <a:schemeClr val="accent2"/>
              </a:buClr>
              <a:buSzTx/>
              <a:buFont typeface="Wingdings" panose="05000000000000000000" pitchFamily="2" charset="2"/>
              <a:buNone/>
              <a:tabLst/>
            </a:pPr>
            <a:endParaRPr lang="en-US" sz="3177" b="0" err="1">
              <a:solidFill>
                <a:srgbClr val="0084B4"/>
              </a:solidFill>
              <a:effectLst/>
              <a:latin typeface="Segoe UI" panose="020B0502040204020203" pitchFamily="34" charset="0"/>
              <a:ea typeface="+mj-ea"/>
              <a:cs typeface="Segoe UI" panose="020B0502040204020203" pitchFamily="34" charset="0"/>
            </a:endParaRPr>
          </a:p>
        </p:txBody>
      </p:sp>
      <p:sp>
        <p:nvSpPr>
          <p:cNvPr id="4" name="TextBox 3">
            <a:extLst>
              <a:ext uri="{FF2B5EF4-FFF2-40B4-BE49-F238E27FC236}">
                <a16:creationId xmlns:a16="http://schemas.microsoft.com/office/drawing/2014/main" id="{A74B0219-FBE8-42CE-9C31-C4FDC43D379D}"/>
              </a:ext>
            </a:extLst>
          </p:cNvPr>
          <p:cNvSpPr txBox="1"/>
          <p:nvPr userDrawn="1"/>
        </p:nvSpPr>
        <p:spPr>
          <a:xfrm>
            <a:off x="0" y="5111812"/>
            <a:ext cx="9913853" cy="605040"/>
          </a:xfrm>
          <a:prstGeom prst="rect">
            <a:avLst/>
          </a:prstGeom>
          <a:noFill/>
        </p:spPr>
        <p:txBody>
          <a:bodyPr wrap="square" lIns="365760" rtlCol="0">
            <a:noAutofit/>
          </a:bodyPr>
          <a:lstStyle/>
          <a:p>
            <a:pPr algn="l"/>
            <a:r>
              <a:rPr lang="en-US" sz="3177" b="0">
                <a:solidFill>
                  <a:srgbClr val="0084B4"/>
                </a:solidFill>
                <a:effectLst/>
                <a:latin typeface="Segoe UI" panose="020B0502040204020203" pitchFamily="34" charset="0"/>
                <a:ea typeface="+mj-ea"/>
                <a:cs typeface="Segoe UI" panose="020B0502040204020203" pitchFamily="34" charset="0"/>
              </a:rPr>
              <a:t>Perspective. Passion. Impact. </a:t>
            </a:r>
          </a:p>
        </p:txBody>
      </p:sp>
      <p:sp>
        <p:nvSpPr>
          <p:cNvPr id="9" name="Text Placeholder 2">
            <a:extLst>
              <a:ext uri="{FF2B5EF4-FFF2-40B4-BE49-F238E27FC236}">
                <a16:creationId xmlns:a16="http://schemas.microsoft.com/office/drawing/2014/main" id="{3B810A11-DDF1-4E96-9E7E-2EE9471B9741}"/>
              </a:ext>
            </a:extLst>
          </p:cNvPr>
          <p:cNvSpPr>
            <a:spLocks noGrp="1"/>
          </p:cNvSpPr>
          <p:nvPr>
            <p:ph type="body" sz="quarter" idx="12"/>
          </p:nvPr>
        </p:nvSpPr>
        <p:spPr>
          <a:xfrm>
            <a:off x="-7208" y="5671465"/>
            <a:ext cx="9921061" cy="559653"/>
          </a:xfrm>
          <a:noFill/>
        </p:spPr>
        <p:txBody>
          <a:bodyPr lIns="365760" rIns="91440">
            <a:normAutofit/>
          </a:bodyPr>
          <a:lstStyle>
            <a:lvl1pPr marL="0" marR="0" indent="0" algn="l" defTabSz="736764"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lang="en-US" sz="2471" b="0" dirty="0">
                <a:solidFill>
                  <a:schemeClr val="accent6"/>
                </a:solidFill>
                <a:effectLst/>
                <a:latin typeface="+mn-lt"/>
                <a:ea typeface="+mn-ea"/>
                <a:cs typeface="+mn-cs"/>
              </a:defRPr>
            </a:lvl1pPr>
            <a:lvl2pPr marL="0" indent="0">
              <a:buNone/>
              <a:defRPr lang="en-US" sz="2118" b="0" dirty="0" smtClean="0">
                <a:solidFill>
                  <a:schemeClr val="accent6"/>
                </a:solidFill>
                <a:effectLst/>
                <a:latin typeface="Segoe UI Historic" panose="020B0502040204020203" pitchFamily="34" charset="0"/>
                <a:ea typeface="Segoe UI Historic" panose="020B0502040204020203" pitchFamily="34" charset="0"/>
                <a:cs typeface="Segoe UI Historic" panose="020B0502040204020203" pitchFamily="34" charset="0"/>
              </a:defRPr>
            </a:lvl2pPr>
            <a:lvl3pPr marL="899244" indent="0">
              <a:buNone/>
              <a:defRPr/>
            </a:lvl3pPr>
          </a:lstStyle>
          <a:p>
            <a:pPr lvl="0"/>
            <a:endParaRPr lang="en-US"/>
          </a:p>
        </p:txBody>
      </p:sp>
      <p:pic>
        <p:nvPicPr>
          <p:cNvPr id="6" name="Picture 5" descr="Logo&#10;&#10;Description automatically generated">
            <a:extLst>
              <a:ext uri="{FF2B5EF4-FFF2-40B4-BE49-F238E27FC236}">
                <a16:creationId xmlns:a16="http://schemas.microsoft.com/office/drawing/2014/main" id="{D965F223-7F3D-4534-E103-78B4E8A963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221" y="348744"/>
            <a:ext cx="3104147" cy="712062"/>
          </a:xfrm>
          <a:prstGeom prst="rect">
            <a:avLst/>
          </a:prstGeom>
        </p:spPr>
      </p:pic>
    </p:spTree>
    <p:extLst>
      <p:ext uri="{BB962C8B-B14F-4D97-AF65-F5344CB8AC3E}">
        <p14:creationId xmlns:p14="http://schemas.microsoft.com/office/powerpoint/2010/main" val="102440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 Slide for Client Logo">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3C66D4E6-E30C-4DD6-A448-FEEFFEF978F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0" t="12505" r="-2" b="14701"/>
          <a:stretch/>
        </p:blipFill>
        <p:spPr>
          <a:xfrm>
            <a:off x="-7208" y="-1"/>
            <a:ext cx="12199208" cy="6858001"/>
          </a:xfrm>
          <a:prstGeom prst="rect">
            <a:avLst/>
          </a:prstGeom>
          <a:solidFill>
            <a:schemeClr val="bg1">
              <a:alpha val="87000"/>
            </a:schemeClr>
          </a:solidFill>
        </p:spPr>
      </p:pic>
      <p:grpSp>
        <p:nvGrpSpPr>
          <p:cNvPr id="11" name="Group 10">
            <a:extLst>
              <a:ext uri="{FF2B5EF4-FFF2-40B4-BE49-F238E27FC236}">
                <a16:creationId xmlns:a16="http://schemas.microsoft.com/office/drawing/2014/main" id="{129FB262-8D43-45D6-A757-CEFA4573DEC5}"/>
              </a:ext>
            </a:extLst>
          </p:cNvPr>
          <p:cNvGrpSpPr/>
          <p:nvPr userDrawn="1"/>
        </p:nvGrpSpPr>
        <p:grpSpPr>
          <a:xfrm>
            <a:off x="-1" y="5020372"/>
            <a:ext cx="2633472" cy="91440"/>
            <a:chOff x="0" y="923445"/>
            <a:chExt cx="2629294" cy="381587"/>
          </a:xfrm>
        </p:grpSpPr>
        <p:sp>
          <p:nvSpPr>
            <p:cNvPr id="12" name="Rectangle 11">
              <a:extLst>
                <a:ext uri="{FF2B5EF4-FFF2-40B4-BE49-F238E27FC236}">
                  <a16:creationId xmlns:a16="http://schemas.microsoft.com/office/drawing/2014/main" id="{0EFDE70E-76A0-438E-8B5B-E9E8BCA84D04}"/>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7" name="Rectangle 16">
              <a:extLst>
                <a:ext uri="{FF2B5EF4-FFF2-40B4-BE49-F238E27FC236}">
                  <a16:creationId xmlns:a16="http://schemas.microsoft.com/office/drawing/2014/main" id="{7DD49A16-A83F-4CC1-9980-1DA3699280D5}"/>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2" name="Rectangle 1">
            <a:extLst>
              <a:ext uri="{FF2B5EF4-FFF2-40B4-BE49-F238E27FC236}">
                <a16:creationId xmlns:a16="http://schemas.microsoft.com/office/drawing/2014/main" id="{B4616424-63B9-46ED-BB88-352611346174}"/>
              </a:ext>
            </a:extLst>
          </p:cNvPr>
          <p:cNvSpPr/>
          <p:nvPr userDrawn="1"/>
        </p:nvSpPr>
        <p:spPr>
          <a:xfrm>
            <a:off x="0" y="5111812"/>
            <a:ext cx="12192000" cy="1119306"/>
          </a:xfrm>
          <a:prstGeom prst="rect">
            <a:avLst/>
          </a:prstGeom>
          <a:solidFill>
            <a:schemeClr val="bg1">
              <a:alpha val="85000"/>
            </a:schemeClr>
          </a:solidFill>
        </p:spPr>
        <p:txBody>
          <a:bodyPr vert="horz" lIns="365760" tIns="45720" rIns="91440" bIns="45720" rtlCol="0">
            <a:normAutofit/>
          </a:bodyPr>
          <a:lstStyle/>
          <a:p>
            <a:pPr marR="0" lvl="0" indent="0" defTabSz="736764" fontAlgn="base">
              <a:lnSpc>
                <a:spcPct val="100000"/>
              </a:lnSpc>
              <a:spcBef>
                <a:spcPct val="20000"/>
              </a:spcBef>
              <a:spcAft>
                <a:spcPct val="0"/>
              </a:spcAft>
              <a:buClr>
                <a:schemeClr val="accent2"/>
              </a:buClr>
              <a:buSzTx/>
              <a:buFont typeface="Wingdings" panose="05000000000000000000" pitchFamily="2" charset="2"/>
              <a:buNone/>
              <a:tabLst/>
            </a:pPr>
            <a:endParaRPr lang="en-US" sz="3177" b="0" err="1">
              <a:solidFill>
                <a:srgbClr val="0084B4"/>
              </a:solidFill>
              <a:effectLst/>
              <a:latin typeface="Segoe UI" panose="020B0502040204020203" pitchFamily="34" charset="0"/>
              <a:ea typeface="+mj-ea"/>
              <a:cs typeface="Segoe UI" panose="020B0502040204020203" pitchFamily="34" charset="0"/>
            </a:endParaRPr>
          </a:p>
        </p:txBody>
      </p:sp>
      <p:sp>
        <p:nvSpPr>
          <p:cNvPr id="4" name="TextBox 3">
            <a:extLst>
              <a:ext uri="{FF2B5EF4-FFF2-40B4-BE49-F238E27FC236}">
                <a16:creationId xmlns:a16="http://schemas.microsoft.com/office/drawing/2014/main" id="{A74B0219-FBE8-42CE-9C31-C4FDC43D379D}"/>
              </a:ext>
            </a:extLst>
          </p:cNvPr>
          <p:cNvSpPr txBox="1"/>
          <p:nvPr userDrawn="1"/>
        </p:nvSpPr>
        <p:spPr>
          <a:xfrm>
            <a:off x="0" y="5111812"/>
            <a:ext cx="9913853" cy="605040"/>
          </a:xfrm>
          <a:prstGeom prst="rect">
            <a:avLst/>
          </a:prstGeom>
          <a:noFill/>
        </p:spPr>
        <p:txBody>
          <a:bodyPr wrap="square" lIns="365760" rtlCol="0">
            <a:noAutofit/>
          </a:bodyPr>
          <a:lstStyle/>
          <a:p>
            <a:pPr algn="l"/>
            <a:r>
              <a:rPr lang="en-US" sz="3177" b="0">
                <a:solidFill>
                  <a:srgbClr val="0084B4"/>
                </a:solidFill>
                <a:effectLst/>
                <a:latin typeface="Segoe UI" panose="020B0502040204020203" pitchFamily="34" charset="0"/>
                <a:ea typeface="+mj-ea"/>
                <a:cs typeface="Segoe UI" panose="020B0502040204020203" pitchFamily="34" charset="0"/>
              </a:rPr>
              <a:t>Perspective. Passion. Impact. </a:t>
            </a:r>
          </a:p>
        </p:txBody>
      </p:sp>
      <p:sp>
        <p:nvSpPr>
          <p:cNvPr id="9" name="Text Placeholder 2">
            <a:extLst>
              <a:ext uri="{FF2B5EF4-FFF2-40B4-BE49-F238E27FC236}">
                <a16:creationId xmlns:a16="http://schemas.microsoft.com/office/drawing/2014/main" id="{3B810A11-DDF1-4E96-9E7E-2EE9471B9741}"/>
              </a:ext>
            </a:extLst>
          </p:cNvPr>
          <p:cNvSpPr>
            <a:spLocks noGrp="1"/>
          </p:cNvSpPr>
          <p:nvPr>
            <p:ph type="body" sz="quarter" idx="12"/>
          </p:nvPr>
        </p:nvSpPr>
        <p:spPr>
          <a:xfrm>
            <a:off x="-7208" y="5671465"/>
            <a:ext cx="8669945" cy="559653"/>
          </a:xfrm>
          <a:noFill/>
        </p:spPr>
        <p:txBody>
          <a:bodyPr lIns="365760" rIns="91440">
            <a:normAutofit/>
          </a:bodyPr>
          <a:lstStyle>
            <a:lvl1pPr marL="0" marR="0" indent="0" algn="l" defTabSz="736764"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lang="en-US" sz="2471" b="0" dirty="0">
                <a:solidFill>
                  <a:schemeClr val="accent6"/>
                </a:solidFill>
                <a:effectLst/>
                <a:latin typeface="+mn-lt"/>
                <a:ea typeface="+mn-ea"/>
                <a:cs typeface="+mn-cs"/>
              </a:defRPr>
            </a:lvl1pPr>
            <a:lvl2pPr marL="0" indent="0">
              <a:buNone/>
              <a:defRPr lang="en-US" sz="2118" b="0" dirty="0" smtClean="0">
                <a:solidFill>
                  <a:schemeClr val="accent6"/>
                </a:solidFill>
                <a:effectLst/>
                <a:latin typeface="Segoe UI Historic" panose="020B0502040204020203" pitchFamily="34" charset="0"/>
                <a:ea typeface="Segoe UI Historic" panose="020B0502040204020203" pitchFamily="34" charset="0"/>
                <a:cs typeface="Segoe UI Historic" panose="020B0502040204020203" pitchFamily="34" charset="0"/>
              </a:defRPr>
            </a:lvl2pPr>
            <a:lvl3pPr marL="899244" indent="0">
              <a:buNone/>
              <a:defRPr/>
            </a:lvl3pPr>
          </a:lstStyle>
          <a:p>
            <a:pPr lvl="0"/>
            <a:endParaRPr lang="en-US"/>
          </a:p>
        </p:txBody>
      </p:sp>
      <p:sp>
        <p:nvSpPr>
          <p:cNvPr id="3" name="TextBox 2">
            <a:extLst>
              <a:ext uri="{FF2B5EF4-FFF2-40B4-BE49-F238E27FC236}">
                <a16:creationId xmlns:a16="http://schemas.microsoft.com/office/drawing/2014/main" id="{DE2D1024-6266-451E-A61C-56598D0D7F83}"/>
              </a:ext>
            </a:extLst>
          </p:cNvPr>
          <p:cNvSpPr txBox="1"/>
          <p:nvPr userDrawn="1"/>
        </p:nvSpPr>
        <p:spPr>
          <a:xfrm>
            <a:off x="753034" y="626882"/>
            <a:ext cx="2065469" cy="1210746"/>
          </a:xfrm>
          <a:prstGeom prst="rect">
            <a:avLst/>
          </a:prstGeom>
          <a:solidFill>
            <a:srgbClr val="FFFF00"/>
          </a:solidFill>
        </p:spPr>
        <p:txBody>
          <a:bodyPr wrap="square" rtlCol="0">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spc="0" normalizeH="0" baseline="0" noProof="0">
                <a:ln>
                  <a:noFill/>
                </a:ln>
                <a:solidFill>
                  <a:srgbClr val="494754"/>
                </a:solidFill>
                <a:effectLst/>
                <a:uLnTx/>
                <a:uFillTx/>
                <a:latin typeface="Segoe UI" panose="020B0502040204020203" pitchFamily="34" charset="0"/>
                <a:ea typeface="+mn-ea"/>
                <a:cs typeface="Segoe UI" panose="020B0502040204020203" pitchFamily="34" charset="0"/>
              </a:rPr>
              <a:t>*Client logo here*</a:t>
            </a:r>
          </a:p>
        </p:txBody>
      </p:sp>
      <p:pic>
        <p:nvPicPr>
          <p:cNvPr id="13" name="Picture 12" descr="Logo&#10;&#10;Description automatically generated">
            <a:extLst>
              <a:ext uri="{FF2B5EF4-FFF2-40B4-BE49-F238E27FC236}">
                <a16:creationId xmlns:a16="http://schemas.microsoft.com/office/drawing/2014/main" id="{7B45B16D-4D4F-3A10-1C87-6B59570E7C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5359" y="5412090"/>
            <a:ext cx="2657143" cy="609524"/>
          </a:xfrm>
          <a:prstGeom prst="rect">
            <a:avLst/>
          </a:prstGeom>
        </p:spPr>
      </p:pic>
    </p:spTree>
    <p:extLst>
      <p:ext uri="{BB962C8B-B14F-4D97-AF65-F5344CB8AC3E}">
        <p14:creationId xmlns:p14="http://schemas.microsoft.com/office/powerpoint/2010/main" val="212869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for Client Logo">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3C66D4E6-E30C-4DD6-A448-FEEFFEF978F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0" t="12505" r="-2" b="14701"/>
          <a:stretch/>
        </p:blipFill>
        <p:spPr>
          <a:xfrm>
            <a:off x="-7208" y="-1"/>
            <a:ext cx="12199208" cy="6858001"/>
          </a:xfrm>
          <a:prstGeom prst="rect">
            <a:avLst/>
          </a:prstGeom>
          <a:solidFill>
            <a:schemeClr val="bg1">
              <a:alpha val="87000"/>
            </a:schemeClr>
          </a:solidFill>
        </p:spPr>
      </p:pic>
      <p:grpSp>
        <p:nvGrpSpPr>
          <p:cNvPr id="11" name="Group 10">
            <a:extLst>
              <a:ext uri="{FF2B5EF4-FFF2-40B4-BE49-F238E27FC236}">
                <a16:creationId xmlns:a16="http://schemas.microsoft.com/office/drawing/2014/main" id="{129FB262-8D43-45D6-A757-CEFA4573DEC5}"/>
              </a:ext>
            </a:extLst>
          </p:cNvPr>
          <p:cNvGrpSpPr/>
          <p:nvPr userDrawn="1"/>
        </p:nvGrpSpPr>
        <p:grpSpPr>
          <a:xfrm>
            <a:off x="-1" y="5020372"/>
            <a:ext cx="2633472" cy="91440"/>
            <a:chOff x="0" y="923445"/>
            <a:chExt cx="2629294" cy="381587"/>
          </a:xfrm>
        </p:grpSpPr>
        <p:sp>
          <p:nvSpPr>
            <p:cNvPr id="12" name="Rectangle 11">
              <a:extLst>
                <a:ext uri="{FF2B5EF4-FFF2-40B4-BE49-F238E27FC236}">
                  <a16:creationId xmlns:a16="http://schemas.microsoft.com/office/drawing/2014/main" id="{0EFDE70E-76A0-438E-8B5B-E9E8BCA84D04}"/>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17" name="Rectangle 16">
              <a:extLst>
                <a:ext uri="{FF2B5EF4-FFF2-40B4-BE49-F238E27FC236}">
                  <a16:creationId xmlns:a16="http://schemas.microsoft.com/office/drawing/2014/main" id="{7DD49A16-A83F-4CC1-9980-1DA3699280D5}"/>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2" name="Rectangle 1">
            <a:extLst>
              <a:ext uri="{FF2B5EF4-FFF2-40B4-BE49-F238E27FC236}">
                <a16:creationId xmlns:a16="http://schemas.microsoft.com/office/drawing/2014/main" id="{B4616424-63B9-46ED-BB88-352611346174}"/>
              </a:ext>
            </a:extLst>
          </p:cNvPr>
          <p:cNvSpPr/>
          <p:nvPr userDrawn="1"/>
        </p:nvSpPr>
        <p:spPr>
          <a:xfrm>
            <a:off x="0" y="5111812"/>
            <a:ext cx="12192000" cy="1119306"/>
          </a:xfrm>
          <a:prstGeom prst="rect">
            <a:avLst/>
          </a:prstGeom>
          <a:solidFill>
            <a:schemeClr val="bg1">
              <a:alpha val="85000"/>
            </a:schemeClr>
          </a:solidFill>
        </p:spPr>
        <p:txBody>
          <a:bodyPr vert="horz" lIns="365760" tIns="45720" rIns="91440" bIns="45720" rtlCol="0">
            <a:normAutofit/>
          </a:bodyPr>
          <a:lstStyle/>
          <a:p>
            <a:pPr marR="0" lvl="0" indent="0" defTabSz="736764" fontAlgn="base">
              <a:lnSpc>
                <a:spcPct val="100000"/>
              </a:lnSpc>
              <a:spcBef>
                <a:spcPct val="20000"/>
              </a:spcBef>
              <a:spcAft>
                <a:spcPct val="0"/>
              </a:spcAft>
              <a:buClr>
                <a:schemeClr val="accent2"/>
              </a:buClr>
              <a:buSzTx/>
              <a:buFont typeface="Wingdings" panose="05000000000000000000" pitchFamily="2" charset="2"/>
              <a:buNone/>
              <a:tabLst/>
            </a:pPr>
            <a:endParaRPr lang="en-US" sz="3177" b="0" err="1">
              <a:solidFill>
                <a:srgbClr val="0084B4"/>
              </a:solidFill>
              <a:effectLst/>
              <a:latin typeface="Segoe UI" panose="020B0502040204020203" pitchFamily="34" charset="0"/>
              <a:ea typeface="+mj-ea"/>
              <a:cs typeface="Segoe UI" panose="020B0502040204020203" pitchFamily="34" charset="0"/>
            </a:endParaRPr>
          </a:p>
        </p:txBody>
      </p:sp>
      <p:sp>
        <p:nvSpPr>
          <p:cNvPr id="4" name="TextBox 3">
            <a:extLst>
              <a:ext uri="{FF2B5EF4-FFF2-40B4-BE49-F238E27FC236}">
                <a16:creationId xmlns:a16="http://schemas.microsoft.com/office/drawing/2014/main" id="{A74B0219-FBE8-42CE-9C31-C4FDC43D379D}"/>
              </a:ext>
            </a:extLst>
          </p:cNvPr>
          <p:cNvSpPr txBox="1"/>
          <p:nvPr userDrawn="1"/>
        </p:nvSpPr>
        <p:spPr>
          <a:xfrm>
            <a:off x="0" y="5111812"/>
            <a:ext cx="9913853" cy="605040"/>
          </a:xfrm>
          <a:prstGeom prst="rect">
            <a:avLst/>
          </a:prstGeom>
          <a:noFill/>
        </p:spPr>
        <p:txBody>
          <a:bodyPr wrap="square" lIns="365760" rtlCol="0">
            <a:noAutofit/>
          </a:bodyPr>
          <a:lstStyle/>
          <a:p>
            <a:pPr algn="l"/>
            <a:r>
              <a:rPr lang="en-US" sz="3177" b="0">
                <a:solidFill>
                  <a:srgbClr val="0084B4"/>
                </a:solidFill>
                <a:effectLst/>
                <a:latin typeface="Segoe UI" panose="020B0502040204020203" pitchFamily="34" charset="0"/>
                <a:ea typeface="+mj-ea"/>
                <a:cs typeface="Segoe UI" panose="020B0502040204020203" pitchFamily="34" charset="0"/>
              </a:rPr>
              <a:t>Perspective. Passion. Impact. </a:t>
            </a:r>
          </a:p>
        </p:txBody>
      </p:sp>
      <p:sp>
        <p:nvSpPr>
          <p:cNvPr id="9" name="Text Placeholder 2">
            <a:extLst>
              <a:ext uri="{FF2B5EF4-FFF2-40B4-BE49-F238E27FC236}">
                <a16:creationId xmlns:a16="http://schemas.microsoft.com/office/drawing/2014/main" id="{3B810A11-DDF1-4E96-9E7E-2EE9471B9741}"/>
              </a:ext>
            </a:extLst>
          </p:cNvPr>
          <p:cNvSpPr>
            <a:spLocks noGrp="1"/>
          </p:cNvSpPr>
          <p:nvPr>
            <p:ph type="body" sz="quarter" idx="12"/>
          </p:nvPr>
        </p:nvSpPr>
        <p:spPr>
          <a:xfrm>
            <a:off x="-7208" y="5671465"/>
            <a:ext cx="8669945" cy="559653"/>
          </a:xfrm>
          <a:noFill/>
        </p:spPr>
        <p:txBody>
          <a:bodyPr lIns="365760" rIns="91440">
            <a:normAutofit/>
          </a:bodyPr>
          <a:lstStyle>
            <a:lvl1pPr marL="0" marR="0" indent="0" algn="l" defTabSz="736764"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lang="en-US" sz="2471" b="0" dirty="0">
                <a:solidFill>
                  <a:schemeClr val="accent6"/>
                </a:solidFill>
                <a:effectLst/>
                <a:latin typeface="+mn-lt"/>
                <a:ea typeface="+mn-ea"/>
                <a:cs typeface="+mn-cs"/>
              </a:defRPr>
            </a:lvl1pPr>
            <a:lvl2pPr marL="0" indent="0">
              <a:buNone/>
              <a:defRPr lang="en-US" sz="2118" b="0" dirty="0" smtClean="0">
                <a:solidFill>
                  <a:schemeClr val="accent6"/>
                </a:solidFill>
                <a:effectLst/>
                <a:latin typeface="Segoe UI Historic" panose="020B0502040204020203" pitchFamily="34" charset="0"/>
                <a:ea typeface="Segoe UI Historic" panose="020B0502040204020203" pitchFamily="34" charset="0"/>
                <a:cs typeface="Segoe UI Historic" panose="020B0502040204020203" pitchFamily="34" charset="0"/>
              </a:defRPr>
            </a:lvl2pPr>
            <a:lvl3pPr marL="899244" indent="0">
              <a:buNone/>
              <a:defRPr/>
            </a:lvl3pPr>
          </a:lstStyle>
          <a:p>
            <a:pPr lvl="0"/>
            <a:endParaRPr lang="en-US"/>
          </a:p>
        </p:txBody>
      </p:sp>
      <p:pic>
        <p:nvPicPr>
          <p:cNvPr id="10" name="Picture 9" descr="Logo&#10;&#10;Description automatically generated">
            <a:extLst>
              <a:ext uri="{FF2B5EF4-FFF2-40B4-BE49-F238E27FC236}">
                <a16:creationId xmlns:a16="http://schemas.microsoft.com/office/drawing/2014/main" id="{27CE55D0-C014-4930-A996-59A69EC0C0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42033" y="5255188"/>
            <a:ext cx="2259110" cy="848108"/>
          </a:xfrm>
          <a:prstGeom prst="rect">
            <a:avLst/>
          </a:prstGeom>
        </p:spPr>
      </p:pic>
      <p:sp>
        <p:nvSpPr>
          <p:cNvPr id="3" name="TextBox 2">
            <a:extLst>
              <a:ext uri="{FF2B5EF4-FFF2-40B4-BE49-F238E27FC236}">
                <a16:creationId xmlns:a16="http://schemas.microsoft.com/office/drawing/2014/main" id="{DE2D1024-6266-451E-A61C-56598D0D7F83}"/>
              </a:ext>
            </a:extLst>
          </p:cNvPr>
          <p:cNvSpPr txBox="1"/>
          <p:nvPr userDrawn="1"/>
        </p:nvSpPr>
        <p:spPr>
          <a:xfrm>
            <a:off x="753034" y="626882"/>
            <a:ext cx="2065469" cy="1210746"/>
          </a:xfrm>
          <a:prstGeom prst="rect">
            <a:avLst/>
          </a:prstGeom>
          <a:solidFill>
            <a:srgbClr val="FFFF00"/>
          </a:solidFill>
        </p:spPr>
        <p:txBody>
          <a:bodyPr wrap="square" rtlCol="0">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spc="0" normalizeH="0" baseline="0" noProof="0">
                <a:ln>
                  <a:noFill/>
                </a:ln>
                <a:solidFill>
                  <a:srgbClr val="494754"/>
                </a:solidFill>
                <a:effectLst/>
                <a:uLnTx/>
                <a:uFillTx/>
                <a:latin typeface="Segoe UI" panose="020B0502040204020203" pitchFamily="34" charset="0"/>
                <a:ea typeface="+mn-ea"/>
                <a:cs typeface="Segoe UI" panose="020B0502040204020203" pitchFamily="34" charset="0"/>
              </a:rPr>
              <a:t>*Client logo here*</a:t>
            </a:r>
          </a:p>
        </p:txBody>
      </p:sp>
    </p:spTree>
    <p:extLst>
      <p:ext uri="{BB962C8B-B14F-4D97-AF65-F5344CB8AC3E}">
        <p14:creationId xmlns:p14="http://schemas.microsoft.com/office/powerpoint/2010/main" val="71376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Bullet Lis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2651F4C-5639-4E11-A720-F7E038A14EC2}"/>
              </a:ext>
            </a:extLst>
          </p:cNvPr>
          <p:cNvSpPr>
            <a:spLocks noGrp="1"/>
          </p:cNvSpPr>
          <p:nvPr>
            <p:ph type="body" sz="quarter" idx="11"/>
          </p:nvPr>
        </p:nvSpPr>
        <p:spPr>
          <a:xfrm>
            <a:off x="448235" y="1243853"/>
            <a:ext cx="11295529"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a:extLst>
              <a:ext uri="{FF2B5EF4-FFF2-40B4-BE49-F238E27FC236}">
                <a16:creationId xmlns:a16="http://schemas.microsoft.com/office/drawing/2014/main" id="{82718781-A135-48DC-91C1-B739A78991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776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15DB-C617-438B-863D-90F559CFC34E}"/>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32651F4C-5639-4E11-A720-F7E038A14EC2}"/>
              </a:ext>
            </a:extLst>
          </p:cNvPr>
          <p:cNvSpPr>
            <a:spLocks noGrp="1"/>
          </p:cNvSpPr>
          <p:nvPr>
            <p:ph type="body" sz="quarter" idx="11"/>
          </p:nvPr>
        </p:nvSpPr>
        <p:spPr>
          <a:xfrm>
            <a:off x="448235" y="1243853"/>
            <a:ext cx="5647765"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62D8DBAB-0657-4AAC-AF08-072CF243F007}"/>
              </a:ext>
            </a:extLst>
          </p:cNvPr>
          <p:cNvSpPr>
            <a:spLocks noGrp="1"/>
          </p:cNvSpPr>
          <p:nvPr>
            <p:ph type="body" sz="quarter" idx="12"/>
          </p:nvPr>
        </p:nvSpPr>
        <p:spPr>
          <a:xfrm>
            <a:off x="6096000" y="1243853"/>
            <a:ext cx="5647765"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450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15DB-C617-438B-863D-90F559CFC34E}"/>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32651F4C-5639-4E11-A720-F7E038A14EC2}"/>
              </a:ext>
            </a:extLst>
          </p:cNvPr>
          <p:cNvSpPr>
            <a:spLocks noGrp="1"/>
          </p:cNvSpPr>
          <p:nvPr>
            <p:ph type="body" sz="quarter" idx="11"/>
          </p:nvPr>
        </p:nvSpPr>
        <p:spPr>
          <a:xfrm>
            <a:off x="448236" y="1243853"/>
            <a:ext cx="3765176"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62D8DBAB-0657-4AAC-AF08-072CF243F007}"/>
              </a:ext>
            </a:extLst>
          </p:cNvPr>
          <p:cNvSpPr>
            <a:spLocks noGrp="1"/>
          </p:cNvSpPr>
          <p:nvPr>
            <p:ph type="body" sz="quarter" idx="12"/>
          </p:nvPr>
        </p:nvSpPr>
        <p:spPr>
          <a:xfrm>
            <a:off x="7978588" y="1243853"/>
            <a:ext cx="3765176"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3CD5C5FC-2840-4BB1-91C1-72AFDEACC061}"/>
              </a:ext>
            </a:extLst>
          </p:cNvPr>
          <p:cNvSpPr>
            <a:spLocks noGrp="1"/>
          </p:cNvSpPr>
          <p:nvPr>
            <p:ph type="body" sz="quarter" idx="13"/>
          </p:nvPr>
        </p:nvSpPr>
        <p:spPr>
          <a:xfrm>
            <a:off x="4213412" y="1243853"/>
            <a:ext cx="3765176" cy="50762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005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5A4D-2BF2-4F4E-A863-2890CED65243}"/>
              </a:ext>
            </a:extLst>
          </p:cNvPr>
          <p:cNvSpPr>
            <a:spLocks noGrp="1"/>
          </p:cNvSpPr>
          <p:nvPr>
            <p:ph type="title"/>
          </p:nvPr>
        </p:nvSpPr>
        <p:spPr/>
        <p:txBody>
          <a:bodyPr/>
          <a:lstStyle>
            <a:lvl1pPr>
              <a:defRPr/>
            </a:lvl1pPr>
          </a:lstStyle>
          <a:p>
            <a:endParaRPr lang="en-US"/>
          </a:p>
        </p:txBody>
      </p:sp>
    </p:spTree>
    <p:extLst>
      <p:ext uri="{BB962C8B-B14F-4D97-AF65-F5344CB8AC3E}">
        <p14:creationId xmlns:p14="http://schemas.microsoft.com/office/powerpoint/2010/main" val="249427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2.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C0D83A-DC20-4384-9FB8-55DF82048604}"/>
              </a:ext>
            </a:extLst>
          </p:cNvPr>
          <p:cNvSpPr>
            <a:spLocks noGrp="1"/>
          </p:cNvSpPr>
          <p:nvPr>
            <p:ph type="title"/>
          </p:nvPr>
        </p:nvSpPr>
        <p:spPr>
          <a:xfrm>
            <a:off x="354014" y="180696"/>
            <a:ext cx="11389750" cy="474849"/>
          </a:xfrm>
          <a:prstGeom prst="rect">
            <a:avLst/>
          </a:prstGeom>
        </p:spPr>
        <p:txBody>
          <a:bodyPr vert="horz" lIns="91440" tIns="45720" rIns="91440" bIns="45720" rtlCol="0" anchor="ctr">
            <a:normAutofit/>
          </a:bodyPr>
          <a:lstStyle/>
          <a:p>
            <a:pPr marL="0" lvl="0" indent="0" defTabSz="736764">
              <a:spcBef>
                <a:spcPct val="20000"/>
              </a:spcBef>
              <a:buFont typeface="Webdings" pitchFamily="18" charset="2"/>
              <a:buNone/>
            </a:pPr>
            <a:r>
              <a:rPr lang="en-US"/>
              <a:t>Click to edit Master title style</a:t>
            </a:r>
          </a:p>
        </p:txBody>
      </p:sp>
      <p:pic>
        <p:nvPicPr>
          <p:cNvPr id="30" name="Picture 29">
            <a:extLst>
              <a:ext uri="{FF2B5EF4-FFF2-40B4-BE49-F238E27FC236}">
                <a16:creationId xmlns:a16="http://schemas.microsoft.com/office/drawing/2014/main" id="{25974FBA-1A9E-44FC-8CBE-D4DC69643E88}"/>
              </a:ext>
            </a:extLst>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44256" y="6445610"/>
            <a:ext cx="1350193" cy="317456"/>
          </a:xfrm>
          <a:prstGeom prst="rect">
            <a:avLst/>
          </a:prstGeom>
        </p:spPr>
      </p:pic>
      <p:sp>
        <p:nvSpPr>
          <p:cNvPr id="54" name="Rectangle 53">
            <a:extLst>
              <a:ext uri="{FF2B5EF4-FFF2-40B4-BE49-F238E27FC236}">
                <a16:creationId xmlns:a16="http://schemas.microsoft.com/office/drawing/2014/main" id="{31FD4CF6-B8CB-4689-BDB7-622D62E356FA}"/>
              </a:ext>
            </a:extLst>
          </p:cNvPr>
          <p:cNvSpPr/>
          <p:nvPr userDrawn="1"/>
        </p:nvSpPr>
        <p:spPr>
          <a:xfrm>
            <a:off x="1807538" y="6595628"/>
            <a:ext cx="9520518" cy="45720"/>
          </a:xfrm>
          <a:prstGeom prst="rect">
            <a:avLst/>
          </a:prstGeom>
          <a:solidFill>
            <a:srgbClr val="F2F2F2"/>
          </a:solid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43617B"/>
              </a:solidFill>
              <a:effectLst/>
              <a:uLnTx/>
              <a:uFillTx/>
              <a:latin typeface="Arial" pitchFamily="34" charset="0"/>
              <a:ea typeface="+mn-ea"/>
              <a:cs typeface="Arial" pitchFamily="34" charset="0"/>
            </a:endParaRPr>
          </a:p>
        </p:txBody>
      </p:sp>
      <p:sp>
        <p:nvSpPr>
          <p:cNvPr id="3" name="Text Placeholder 2">
            <a:extLst>
              <a:ext uri="{FF2B5EF4-FFF2-40B4-BE49-F238E27FC236}">
                <a16:creationId xmlns:a16="http://schemas.microsoft.com/office/drawing/2014/main" id="{24E61831-36A1-4BC8-AD59-5159A84BFB48}"/>
              </a:ext>
            </a:extLst>
          </p:cNvPr>
          <p:cNvSpPr>
            <a:spLocks noGrp="1"/>
          </p:cNvSpPr>
          <p:nvPr>
            <p:ph type="body" idx="1"/>
          </p:nvPr>
        </p:nvSpPr>
        <p:spPr>
          <a:xfrm>
            <a:off x="457200" y="1243853"/>
            <a:ext cx="11286564" cy="50762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6" name="Group 55">
            <a:extLst>
              <a:ext uri="{FF2B5EF4-FFF2-40B4-BE49-F238E27FC236}">
                <a16:creationId xmlns:a16="http://schemas.microsoft.com/office/drawing/2014/main" id="{6CCAB792-B862-4A10-B3E2-9031495A3ABE}"/>
              </a:ext>
            </a:extLst>
          </p:cNvPr>
          <p:cNvGrpSpPr/>
          <p:nvPr userDrawn="1"/>
        </p:nvGrpSpPr>
        <p:grpSpPr>
          <a:xfrm>
            <a:off x="-1" y="664264"/>
            <a:ext cx="2633472" cy="91440"/>
            <a:chOff x="0" y="923445"/>
            <a:chExt cx="2629294" cy="381587"/>
          </a:xfrm>
        </p:grpSpPr>
        <p:sp>
          <p:nvSpPr>
            <p:cNvPr id="57" name="Rectangle 56">
              <a:extLst>
                <a:ext uri="{FF2B5EF4-FFF2-40B4-BE49-F238E27FC236}">
                  <a16:creationId xmlns:a16="http://schemas.microsoft.com/office/drawing/2014/main" id="{32E7BB5A-0F34-4CFA-9A98-33434CAA8D2C}"/>
                </a:ext>
              </a:extLst>
            </p:cNvPr>
            <p:cNvSpPr/>
            <p:nvPr/>
          </p:nvSpPr>
          <p:spPr>
            <a:xfrm>
              <a:off x="1315277" y="923445"/>
              <a:ext cx="1314017" cy="381587"/>
            </a:xfrm>
            <a:prstGeom prst="rect">
              <a:avLst/>
            </a:prstGeom>
            <a:solidFill>
              <a:srgbClr val="E57300"/>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sp>
          <p:nvSpPr>
            <p:cNvPr id="58" name="Rectangle 57">
              <a:extLst>
                <a:ext uri="{FF2B5EF4-FFF2-40B4-BE49-F238E27FC236}">
                  <a16:creationId xmlns:a16="http://schemas.microsoft.com/office/drawing/2014/main" id="{FFF2F7AC-6B82-4AE7-8DCB-A52F432919B6}"/>
                </a:ext>
              </a:extLst>
            </p:cNvPr>
            <p:cNvSpPr/>
            <p:nvPr/>
          </p:nvSpPr>
          <p:spPr>
            <a:xfrm>
              <a:off x="0" y="923445"/>
              <a:ext cx="1314017" cy="381587"/>
            </a:xfrm>
            <a:prstGeom prst="rect">
              <a:avLst/>
            </a:prstGeom>
            <a:solidFill>
              <a:srgbClr val="45617B"/>
            </a:solidFill>
            <a:ln>
              <a:noFill/>
            </a:ln>
            <a:effectLst/>
          </p:spPr>
          <p:txBody>
            <a:bodyPr wrap="square"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588" b="0" i="0" u="none" strike="noStrike" kern="1200" cap="none" spc="0" normalizeH="0" baseline="0" noProof="0">
                <a:ln>
                  <a:noFill/>
                </a:ln>
                <a:solidFill>
                  <a:srgbClr val="E57300"/>
                </a:solidFill>
                <a:effectLst/>
                <a:uLnTx/>
                <a:uFillTx/>
                <a:latin typeface="Arial" pitchFamily="34" charset="0"/>
                <a:ea typeface="+mn-ea"/>
                <a:cs typeface="Arial" pitchFamily="34" charset="0"/>
              </a:endParaRPr>
            </a:p>
          </p:txBody>
        </p:sp>
      </p:grpSp>
      <p:sp>
        <p:nvSpPr>
          <p:cNvPr id="4" name="TextBox 3">
            <a:extLst>
              <a:ext uri="{FF2B5EF4-FFF2-40B4-BE49-F238E27FC236}">
                <a16:creationId xmlns:a16="http://schemas.microsoft.com/office/drawing/2014/main" id="{D7FAF6F8-A4F0-4673-BE23-53009074DACA}"/>
              </a:ext>
            </a:extLst>
          </p:cNvPr>
          <p:cNvSpPr txBox="1"/>
          <p:nvPr userDrawn="1"/>
        </p:nvSpPr>
        <p:spPr>
          <a:xfrm>
            <a:off x="11170920" y="6499951"/>
            <a:ext cx="809288" cy="191354"/>
          </a:xfrm>
          <a:prstGeom prst="rect">
            <a:avLst/>
          </a:prstGeom>
          <a:ln/>
        </p:spPr>
        <p:txBody>
          <a:bodyPr anchor="ctr"/>
          <a:lstStyle>
            <a:defPPr>
              <a:defRPr lang="en-US"/>
            </a:defPPr>
            <a:lvl1pPr marR="0" lvl="0" indent="0" algn="r" fontAlgn="base">
              <a:lnSpc>
                <a:spcPct val="100000"/>
              </a:lnSpc>
              <a:spcBef>
                <a:spcPct val="0"/>
              </a:spcBef>
              <a:spcAft>
                <a:spcPct val="0"/>
              </a:spcAft>
              <a:buClrTx/>
              <a:buSzTx/>
              <a:buFontTx/>
              <a:buNone/>
              <a:tabLst/>
              <a:defRPr kumimoji="0" sz="1059" b="0" i="0" u="none" strike="noStrike" cap="none" spc="0" normalizeH="0" baseline="0">
                <a:ln>
                  <a:noFill/>
                </a:ln>
                <a:solidFill>
                  <a:srgbClr val="D5D7D7"/>
                </a:solidFill>
                <a:effectLst/>
                <a:uLnTx/>
                <a:uFillTx/>
                <a:latin typeface="Segoe UI" panose="020B0502040204020203" pitchFamily="34" charset="0"/>
                <a:cs typeface="Segoe UI" panose="020B0502040204020203" pitchFamily="34" charset="0"/>
              </a:defRPr>
            </a:lvl1pPr>
          </a:lstStyle>
          <a:p>
            <a:pPr lvl="0"/>
            <a:fld id="{61362486-E7B3-4898-886B-EA33BB0C40E4}" type="slidenum">
              <a:rPr lang="en-US" noProof="0" smtClean="0">
                <a:solidFill>
                  <a:srgbClr val="45617B"/>
                </a:solidFill>
              </a:rPr>
              <a:pPr lvl="0"/>
              <a:t>‹#›</a:t>
            </a:fld>
            <a:endParaRPr lang="en-US" noProof="0">
              <a:solidFill>
                <a:srgbClr val="45617B"/>
              </a:solidFill>
            </a:endParaRPr>
          </a:p>
        </p:txBody>
      </p:sp>
    </p:spTree>
    <p:extLst>
      <p:ext uri="{BB962C8B-B14F-4D97-AF65-F5344CB8AC3E}">
        <p14:creationId xmlns:p14="http://schemas.microsoft.com/office/powerpoint/2010/main" val="2151102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84" r:id="rId4"/>
    <p:sldLayoutId id="2147483682" r:id="rId5"/>
    <p:sldLayoutId id="2147483663" r:id="rId6"/>
    <p:sldLayoutId id="2147483664" r:id="rId7"/>
    <p:sldLayoutId id="2147483665" r:id="rId8"/>
    <p:sldLayoutId id="2147483666" r:id="rId9"/>
    <p:sldLayoutId id="2147483675" r:id="rId10"/>
    <p:sldLayoutId id="2147483667" r:id="rId11"/>
    <p:sldLayoutId id="2147483674" r:id="rId12"/>
    <p:sldLayoutId id="2147483670" r:id="rId13"/>
    <p:sldLayoutId id="2147483671" r:id="rId14"/>
    <p:sldLayoutId id="2147483672" r:id="rId15"/>
  </p:sldLayoutIdLst>
  <p:hf hdr="0" ftr="0" dt="0"/>
  <p:txStyles>
    <p:titleStyle>
      <a:lvl1pPr algn="l" defTabSz="899245" rtl="0" eaLnBrk="1" fontAlgn="base" hangingPunct="1">
        <a:spcBef>
          <a:spcPct val="0"/>
        </a:spcBef>
        <a:spcAft>
          <a:spcPct val="0"/>
        </a:spcAft>
        <a:defRPr lang="en-US" sz="2400" b="0" kern="0" dirty="0" smtClean="0">
          <a:solidFill>
            <a:schemeClr val="tx1"/>
          </a:solidFill>
          <a:effectLst/>
          <a:latin typeface="+mj-lt"/>
          <a:ea typeface="+mn-ea"/>
          <a:cs typeface="Segoe UI" panose="020B0502040204020203" pitchFamily="34" charset="0"/>
        </a:defRPr>
      </a:lvl1pPr>
      <a:lvl2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2pPr>
      <a:lvl3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3pPr>
      <a:lvl4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4pPr>
      <a:lvl5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5pPr>
      <a:lvl6pPr marL="403400"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6pPr>
      <a:lvl7pPr marL="806799"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7pPr>
      <a:lvl8pPr marL="1210198"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8pPr>
      <a:lvl9pPr marL="1613598"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9pPr>
    </p:titleStyle>
    <p:bodyStyle>
      <a:lvl1pPr marL="302575" indent="-302575" algn="l" defTabSz="736764" rtl="0" eaLnBrk="1" fontAlgn="base" hangingPunct="1">
        <a:spcBef>
          <a:spcPct val="20000"/>
        </a:spcBef>
        <a:spcAft>
          <a:spcPct val="0"/>
        </a:spcAft>
        <a:buClr>
          <a:schemeClr val="accent2"/>
        </a:buClr>
        <a:buFont typeface="Wingdings" panose="05000000000000000000" pitchFamily="2" charset="2"/>
        <a:buChar char="§"/>
        <a:defRPr sz="1600">
          <a:solidFill>
            <a:schemeClr val="tx1"/>
          </a:solidFill>
          <a:latin typeface="+mn-lt"/>
          <a:ea typeface="+mn-ea"/>
          <a:cs typeface="+mn-cs"/>
        </a:defRPr>
      </a:lvl1pPr>
      <a:lvl2pPr marL="706008" indent="-252146" algn="l" defTabSz="736764" rtl="0" eaLnBrk="1" fontAlgn="base" hangingPunct="1">
        <a:spcBef>
          <a:spcPct val="20000"/>
        </a:spcBef>
        <a:spcAft>
          <a:spcPct val="0"/>
        </a:spcAft>
        <a:buClr>
          <a:schemeClr val="accent2"/>
        </a:buClr>
        <a:buFont typeface="Courier New" panose="02070309020205020404" pitchFamily="49" charset="0"/>
        <a:buChar char="o"/>
        <a:defRPr lang="en-US" sz="1400" dirty="0">
          <a:solidFill>
            <a:schemeClr val="tx1"/>
          </a:solidFill>
          <a:latin typeface="+mn-lt"/>
        </a:defRPr>
      </a:lvl2pPr>
      <a:lvl3pPr marL="1123355" indent="-224111" algn="l" defTabSz="736764" rtl="0" eaLnBrk="1" fontAlgn="base" hangingPunct="1">
        <a:spcBef>
          <a:spcPct val="20000"/>
        </a:spcBef>
        <a:spcAft>
          <a:spcPct val="0"/>
        </a:spcAft>
        <a:buClr>
          <a:schemeClr val="accent2"/>
        </a:buClr>
        <a:buFont typeface="Arial" panose="020B0604020202020204" pitchFamily="34" charset="0"/>
        <a:buChar char="•"/>
        <a:defRPr sz="1200">
          <a:solidFill>
            <a:schemeClr val="tx1"/>
          </a:solidFill>
          <a:latin typeface="+mn-lt"/>
        </a:defRPr>
      </a:lvl3pPr>
      <a:lvl4pPr marL="1572979" indent="-224111" algn="l" defTabSz="736764" rtl="0" eaLnBrk="1" fontAlgn="base" hangingPunct="1">
        <a:spcBef>
          <a:spcPct val="20000"/>
        </a:spcBef>
        <a:spcAft>
          <a:spcPct val="0"/>
        </a:spcAft>
        <a:buClr>
          <a:schemeClr val="accent2"/>
        </a:buClr>
        <a:buFont typeface="Webdings" pitchFamily="18" charset="2"/>
        <a:buChar char="4"/>
        <a:defRPr sz="1200">
          <a:solidFill>
            <a:schemeClr val="tx1"/>
          </a:solidFill>
          <a:latin typeface="+mn-lt"/>
        </a:defRPr>
      </a:lvl4pPr>
      <a:lvl5pPr marL="2022600" indent="-224111" algn="l" defTabSz="736764" rtl="0" eaLnBrk="1" fontAlgn="base" hangingPunct="1">
        <a:spcBef>
          <a:spcPct val="20000"/>
        </a:spcBef>
        <a:spcAft>
          <a:spcPct val="0"/>
        </a:spcAft>
        <a:buFont typeface="Webdings" pitchFamily="18" charset="2"/>
        <a:buChar char="4"/>
        <a:defRPr sz="1200">
          <a:solidFill>
            <a:schemeClr val="tx1"/>
          </a:solidFill>
          <a:latin typeface="+mn-lt"/>
        </a:defRPr>
      </a:lvl5pPr>
      <a:lvl6pPr marL="2426000"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6pPr>
      <a:lvl7pPr marL="2829399"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7pPr>
      <a:lvl8pPr marL="3232799"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8pPr>
      <a:lvl9pPr marL="3636198"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9pPr>
    </p:bodyStyle>
    <p:otherStyle>
      <a:defPPr>
        <a:defRPr lang="en-US"/>
      </a:defPPr>
      <a:lvl1pPr marL="0" algn="l" defTabSz="806799" rtl="0" eaLnBrk="1" latinLnBrk="0" hangingPunct="1">
        <a:defRPr sz="1588" kern="1200">
          <a:solidFill>
            <a:schemeClr val="tx1"/>
          </a:solidFill>
          <a:latin typeface="+mn-lt"/>
          <a:ea typeface="+mn-ea"/>
          <a:cs typeface="+mn-cs"/>
        </a:defRPr>
      </a:lvl1pPr>
      <a:lvl2pPr marL="403400" algn="l" defTabSz="806799" rtl="0" eaLnBrk="1" latinLnBrk="0" hangingPunct="1">
        <a:defRPr sz="1588" kern="1200">
          <a:solidFill>
            <a:schemeClr val="tx1"/>
          </a:solidFill>
          <a:latin typeface="+mn-lt"/>
          <a:ea typeface="+mn-ea"/>
          <a:cs typeface="+mn-cs"/>
        </a:defRPr>
      </a:lvl2pPr>
      <a:lvl3pPr marL="806799" algn="l" defTabSz="806799" rtl="0" eaLnBrk="1" latinLnBrk="0" hangingPunct="1">
        <a:defRPr sz="1588" kern="1200">
          <a:solidFill>
            <a:schemeClr val="tx1"/>
          </a:solidFill>
          <a:latin typeface="+mn-lt"/>
          <a:ea typeface="+mn-ea"/>
          <a:cs typeface="+mn-cs"/>
        </a:defRPr>
      </a:lvl3pPr>
      <a:lvl4pPr marL="1210198" algn="l" defTabSz="806799" rtl="0" eaLnBrk="1" latinLnBrk="0" hangingPunct="1">
        <a:defRPr sz="1588" kern="1200">
          <a:solidFill>
            <a:schemeClr val="tx1"/>
          </a:solidFill>
          <a:latin typeface="+mn-lt"/>
          <a:ea typeface="+mn-ea"/>
          <a:cs typeface="+mn-cs"/>
        </a:defRPr>
      </a:lvl4pPr>
      <a:lvl5pPr marL="1613598" algn="l" defTabSz="806799" rtl="0" eaLnBrk="1" latinLnBrk="0" hangingPunct="1">
        <a:defRPr sz="1588" kern="1200">
          <a:solidFill>
            <a:schemeClr val="tx1"/>
          </a:solidFill>
          <a:latin typeface="+mn-lt"/>
          <a:ea typeface="+mn-ea"/>
          <a:cs typeface="+mn-cs"/>
        </a:defRPr>
      </a:lvl5pPr>
      <a:lvl6pPr marL="2016997" algn="l" defTabSz="806799" rtl="0" eaLnBrk="1" latinLnBrk="0" hangingPunct="1">
        <a:defRPr sz="1588" kern="1200">
          <a:solidFill>
            <a:schemeClr val="tx1"/>
          </a:solidFill>
          <a:latin typeface="+mn-lt"/>
          <a:ea typeface="+mn-ea"/>
          <a:cs typeface="+mn-cs"/>
        </a:defRPr>
      </a:lvl6pPr>
      <a:lvl7pPr marL="2420397" algn="l" defTabSz="806799" rtl="0" eaLnBrk="1" latinLnBrk="0" hangingPunct="1">
        <a:defRPr sz="1588" kern="1200">
          <a:solidFill>
            <a:schemeClr val="tx1"/>
          </a:solidFill>
          <a:latin typeface="+mn-lt"/>
          <a:ea typeface="+mn-ea"/>
          <a:cs typeface="+mn-cs"/>
        </a:defRPr>
      </a:lvl7pPr>
      <a:lvl8pPr marL="2823796" algn="l" defTabSz="806799" rtl="0" eaLnBrk="1" latinLnBrk="0" hangingPunct="1">
        <a:defRPr sz="1588" kern="1200">
          <a:solidFill>
            <a:schemeClr val="tx1"/>
          </a:solidFill>
          <a:latin typeface="+mn-lt"/>
          <a:ea typeface="+mn-ea"/>
          <a:cs typeface="+mn-cs"/>
        </a:defRPr>
      </a:lvl8pPr>
      <a:lvl9pPr marL="3227196" algn="l" defTabSz="806799" rtl="0" eaLnBrk="1" latinLnBrk="0" hangingPunct="1">
        <a:defRPr sz="15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pos="7398">
          <p15:clr>
            <a:srgbClr val="F26B43"/>
          </p15:clr>
        </p15:guide>
        <p15:guide id="5" pos="5026" userDrawn="1">
          <p15:clr>
            <a:srgbClr val="547EBF"/>
          </p15:clr>
        </p15:guide>
        <p15:guide id="6" pos="2664" userDrawn="1">
          <p15:clr>
            <a:srgbClr val="547EBF"/>
          </p15:clr>
        </p15:guide>
        <p15:guide id="7" orient="horz" pos="3984" userDrawn="1">
          <p15:clr>
            <a:srgbClr val="F26B43"/>
          </p15:clr>
        </p15:guide>
        <p15:guide id="9" orient="horz" pos="784">
          <p15:clr>
            <a:srgbClr val="F26B43"/>
          </p15:clr>
        </p15:guide>
        <p15:guide id="10" orient="horz" pos="480" userDrawn="1">
          <p15:clr>
            <a:srgbClr val="547EBF"/>
          </p15:clr>
        </p15:guide>
        <p15:guide id="11" orient="horz" pos="1584" userDrawn="1">
          <p15:clr>
            <a:srgbClr val="547EBF"/>
          </p15:clr>
        </p15:guide>
        <p15:guide id="12" orient="horz" pos="2760" userDrawn="1">
          <p15:clr>
            <a:srgbClr val="547EBF"/>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C0D83A-DC20-4384-9FB8-55DF82048604}"/>
              </a:ext>
            </a:extLst>
          </p:cNvPr>
          <p:cNvSpPr>
            <a:spLocks noGrp="1"/>
          </p:cNvSpPr>
          <p:nvPr>
            <p:ph type="title"/>
          </p:nvPr>
        </p:nvSpPr>
        <p:spPr>
          <a:xfrm>
            <a:off x="354014" y="180696"/>
            <a:ext cx="11389750" cy="474849"/>
          </a:xfrm>
          <a:prstGeom prst="rect">
            <a:avLst/>
          </a:prstGeom>
        </p:spPr>
        <p:txBody>
          <a:bodyPr vert="horz" lIns="91440" tIns="45720" rIns="91440" bIns="45720" rtlCol="0" anchor="ctr">
            <a:normAutofit/>
          </a:bodyPr>
          <a:lstStyle/>
          <a:p>
            <a:pPr marL="0" lvl="0" indent="0" defTabSz="736764">
              <a:spcBef>
                <a:spcPct val="20000"/>
              </a:spcBef>
              <a:buFont typeface="Webdings" pitchFamily="18" charset="2"/>
              <a:buNone/>
            </a:pPr>
            <a:r>
              <a:rPr lang="en-US"/>
              <a:t>Click to edit Master title style</a:t>
            </a:r>
          </a:p>
        </p:txBody>
      </p:sp>
      <p:sp>
        <p:nvSpPr>
          <p:cNvPr id="3" name="Text Placeholder 2">
            <a:extLst>
              <a:ext uri="{FF2B5EF4-FFF2-40B4-BE49-F238E27FC236}">
                <a16:creationId xmlns:a16="http://schemas.microsoft.com/office/drawing/2014/main" id="{24E61831-36A1-4BC8-AD59-5159A84BFB48}"/>
              </a:ext>
            </a:extLst>
          </p:cNvPr>
          <p:cNvSpPr>
            <a:spLocks noGrp="1"/>
          </p:cNvSpPr>
          <p:nvPr>
            <p:ph type="body" idx="1"/>
          </p:nvPr>
        </p:nvSpPr>
        <p:spPr>
          <a:xfrm>
            <a:off x="448235" y="1243853"/>
            <a:ext cx="11295529" cy="50762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0EF9D087-A46C-4915-B9C2-F3DA3CBAB205}"/>
              </a:ext>
            </a:extLst>
          </p:cNvPr>
          <p:cNvSpPr txBox="1"/>
          <p:nvPr userDrawn="1"/>
        </p:nvSpPr>
        <p:spPr>
          <a:xfrm>
            <a:off x="11170920" y="6499951"/>
            <a:ext cx="809288" cy="191354"/>
          </a:xfrm>
          <a:prstGeom prst="rect">
            <a:avLst/>
          </a:prstGeom>
          <a:ln/>
        </p:spPr>
        <p:txBody>
          <a:bodyPr anchor="ctr"/>
          <a:lstStyle>
            <a:defPPr>
              <a:defRPr lang="en-US"/>
            </a:defPPr>
            <a:lvl1pPr marR="0" lvl="0" indent="0" algn="r" fontAlgn="base">
              <a:lnSpc>
                <a:spcPct val="100000"/>
              </a:lnSpc>
              <a:spcBef>
                <a:spcPct val="0"/>
              </a:spcBef>
              <a:spcAft>
                <a:spcPct val="0"/>
              </a:spcAft>
              <a:buClrTx/>
              <a:buSzTx/>
              <a:buFontTx/>
              <a:buNone/>
              <a:tabLst/>
              <a:defRPr kumimoji="0" sz="1059" b="0" i="0" u="none" strike="noStrike" cap="none" spc="0" normalizeH="0" baseline="0">
                <a:ln>
                  <a:noFill/>
                </a:ln>
                <a:solidFill>
                  <a:srgbClr val="D5D7D7"/>
                </a:solidFill>
                <a:effectLst/>
                <a:uLnTx/>
                <a:uFillTx/>
                <a:latin typeface="Segoe UI" panose="020B0502040204020203" pitchFamily="34" charset="0"/>
                <a:cs typeface="Segoe UI" panose="020B0502040204020203" pitchFamily="34" charset="0"/>
              </a:defRPr>
            </a:lvl1pPr>
          </a:lstStyle>
          <a:p>
            <a:pPr lvl="0"/>
            <a:fld id="{61362486-E7B3-4898-886B-EA33BB0C40E4}" type="slidenum">
              <a:rPr lang="en-US" noProof="0" smtClean="0">
                <a:solidFill>
                  <a:srgbClr val="45617B"/>
                </a:solidFill>
              </a:rPr>
              <a:pPr lvl="0"/>
              <a:t>‹#›</a:t>
            </a:fld>
            <a:endParaRPr lang="en-US" noProof="0">
              <a:solidFill>
                <a:srgbClr val="45617B"/>
              </a:solidFill>
            </a:endParaRPr>
          </a:p>
        </p:txBody>
      </p:sp>
    </p:spTree>
    <p:extLst>
      <p:ext uri="{BB962C8B-B14F-4D97-AF65-F5344CB8AC3E}">
        <p14:creationId xmlns:p14="http://schemas.microsoft.com/office/powerpoint/2010/main" val="3535035806"/>
      </p:ext>
    </p:extLst>
  </p:cSld>
  <p:clrMap bg1="lt1" tx1="dk1" bg2="lt2" tx2="dk2" accent1="accent1" accent2="accent2" accent3="accent3" accent4="accent4" accent5="accent5" accent6="accent6" hlink="hlink" folHlink="folHlink"/>
  <p:sldLayoutIdLst>
    <p:sldLayoutId id="2147483680" r:id="rId1"/>
    <p:sldLayoutId id="2147483679" r:id="rId2"/>
    <p:sldLayoutId id="2147483677" r:id="rId3"/>
    <p:sldLayoutId id="2147483678" r:id="rId4"/>
  </p:sldLayoutIdLst>
  <p:hf hdr="0" ftr="0" dt="0"/>
  <p:txStyles>
    <p:titleStyle>
      <a:lvl1pPr algn="l" defTabSz="899245" rtl="0" eaLnBrk="1" fontAlgn="base" hangingPunct="1">
        <a:spcBef>
          <a:spcPct val="0"/>
        </a:spcBef>
        <a:spcAft>
          <a:spcPct val="0"/>
        </a:spcAft>
        <a:defRPr lang="en-US" sz="2400" b="0" kern="0" dirty="0" smtClean="0">
          <a:solidFill>
            <a:schemeClr val="tx1"/>
          </a:solidFill>
          <a:effectLst/>
          <a:latin typeface="+mj-lt"/>
          <a:ea typeface="+mn-ea"/>
          <a:cs typeface="Segoe UI" panose="020B0502040204020203" pitchFamily="34" charset="0"/>
        </a:defRPr>
      </a:lvl1pPr>
      <a:lvl2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2pPr>
      <a:lvl3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3pPr>
      <a:lvl4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4pPr>
      <a:lvl5pPr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Arial" charset="0"/>
          <a:cs typeface="Arial" charset="0"/>
        </a:defRPr>
      </a:lvl5pPr>
      <a:lvl6pPr marL="403400"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6pPr>
      <a:lvl7pPr marL="806799"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7pPr>
      <a:lvl8pPr marL="1210198"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8pPr>
      <a:lvl9pPr marL="1613598" algn="l" defTabSz="899245" rtl="0" eaLnBrk="1" fontAlgn="base" hangingPunct="1">
        <a:spcBef>
          <a:spcPct val="0"/>
        </a:spcBef>
        <a:spcAft>
          <a:spcPct val="0"/>
        </a:spcAft>
        <a:defRPr sz="2382" b="1">
          <a:solidFill>
            <a:srgbClr val="FF9933"/>
          </a:solidFill>
          <a:effectLst>
            <a:outerShdw blurRad="38100" dist="38100" dir="2700000" algn="tl">
              <a:srgbClr val="C0C0C0"/>
            </a:outerShdw>
          </a:effectLst>
          <a:latin typeface="Bauhaus Md BT" pitchFamily="82" charset="0"/>
        </a:defRPr>
      </a:lvl9pPr>
    </p:titleStyle>
    <p:bodyStyle>
      <a:lvl1pPr marL="302575" indent="-302575" algn="l" defTabSz="736764" rtl="0" eaLnBrk="1" fontAlgn="base" hangingPunct="1">
        <a:spcBef>
          <a:spcPct val="20000"/>
        </a:spcBef>
        <a:spcAft>
          <a:spcPct val="0"/>
        </a:spcAft>
        <a:buClr>
          <a:schemeClr val="accent2"/>
        </a:buClr>
        <a:buFont typeface="Wingdings" panose="05000000000000000000" pitchFamily="2" charset="2"/>
        <a:buChar char="§"/>
        <a:defRPr sz="1600">
          <a:solidFill>
            <a:schemeClr val="tx1"/>
          </a:solidFill>
          <a:latin typeface="+mn-lt"/>
          <a:ea typeface="+mn-ea"/>
          <a:cs typeface="+mn-cs"/>
        </a:defRPr>
      </a:lvl1pPr>
      <a:lvl2pPr marL="706008" indent="-252146" algn="l" defTabSz="736764" rtl="0" eaLnBrk="1" fontAlgn="base" hangingPunct="1">
        <a:spcBef>
          <a:spcPct val="20000"/>
        </a:spcBef>
        <a:spcAft>
          <a:spcPct val="0"/>
        </a:spcAft>
        <a:buClr>
          <a:schemeClr val="accent2"/>
        </a:buClr>
        <a:buFont typeface="Courier New" panose="02070309020205020404" pitchFamily="49" charset="0"/>
        <a:buChar char="o"/>
        <a:defRPr lang="en-US" sz="1400" dirty="0">
          <a:solidFill>
            <a:schemeClr val="tx1"/>
          </a:solidFill>
          <a:latin typeface="+mn-lt"/>
        </a:defRPr>
      </a:lvl2pPr>
      <a:lvl3pPr marL="1123355" indent="-224111" algn="l" defTabSz="736764" rtl="0" eaLnBrk="1" fontAlgn="base" hangingPunct="1">
        <a:spcBef>
          <a:spcPct val="20000"/>
        </a:spcBef>
        <a:spcAft>
          <a:spcPct val="0"/>
        </a:spcAft>
        <a:buClr>
          <a:schemeClr val="accent2"/>
        </a:buClr>
        <a:buFont typeface="Arial" panose="020B0604020202020204" pitchFamily="34" charset="0"/>
        <a:buChar char="•"/>
        <a:defRPr sz="1200">
          <a:solidFill>
            <a:schemeClr val="tx1"/>
          </a:solidFill>
          <a:latin typeface="+mn-lt"/>
        </a:defRPr>
      </a:lvl3pPr>
      <a:lvl4pPr marL="1572979" indent="-224111" algn="l" defTabSz="736764" rtl="0" eaLnBrk="1" fontAlgn="base" hangingPunct="1">
        <a:spcBef>
          <a:spcPct val="20000"/>
        </a:spcBef>
        <a:spcAft>
          <a:spcPct val="0"/>
        </a:spcAft>
        <a:buClr>
          <a:schemeClr val="accent2"/>
        </a:buClr>
        <a:buFont typeface="Webdings" pitchFamily="18" charset="2"/>
        <a:buChar char="4"/>
        <a:defRPr sz="1200">
          <a:solidFill>
            <a:schemeClr val="tx1"/>
          </a:solidFill>
          <a:latin typeface="+mn-lt"/>
        </a:defRPr>
      </a:lvl4pPr>
      <a:lvl5pPr marL="2022600" indent="-224111" algn="l" defTabSz="736764" rtl="0" eaLnBrk="1" fontAlgn="base" hangingPunct="1">
        <a:spcBef>
          <a:spcPct val="20000"/>
        </a:spcBef>
        <a:spcAft>
          <a:spcPct val="0"/>
        </a:spcAft>
        <a:buFont typeface="Webdings" pitchFamily="18" charset="2"/>
        <a:buChar char="4"/>
        <a:defRPr sz="1200">
          <a:solidFill>
            <a:schemeClr val="tx1"/>
          </a:solidFill>
          <a:latin typeface="+mn-lt"/>
        </a:defRPr>
      </a:lvl5pPr>
      <a:lvl6pPr marL="2426000"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6pPr>
      <a:lvl7pPr marL="2829399"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7pPr>
      <a:lvl8pPr marL="3232799"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8pPr>
      <a:lvl9pPr marL="3636198" indent="-224111" algn="l" defTabSz="736764" rtl="0" eaLnBrk="1" fontAlgn="base" hangingPunct="1">
        <a:spcBef>
          <a:spcPct val="20000"/>
        </a:spcBef>
        <a:spcAft>
          <a:spcPct val="0"/>
        </a:spcAft>
        <a:buFont typeface="Webdings" pitchFamily="18" charset="2"/>
        <a:buChar char="4"/>
        <a:defRPr sz="1941">
          <a:solidFill>
            <a:srgbClr val="303090"/>
          </a:solidFill>
          <a:latin typeface="+mn-lt"/>
        </a:defRPr>
      </a:lvl9pPr>
    </p:bodyStyle>
    <p:otherStyle>
      <a:defPPr>
        <a:defRPr lang="en-US"/>
      </a:defPPr>
      <a:lvl1pPr marL="0" algn="l" defTabSz="806799" rtl="0" eaLnBrk="1" latinLnBrk="0" hangingPunct="1">
        <a:defRPr sz="1588" kern="1200">
          <a:solidFill>
            <a:schemeClr val="tx1"/>
          </a:solidFill>
          <a:latin typeface="+mn-lt"/>
          <a:ea typeface="+mn-ea"/>
          <a:cs typeface="+mn-cs"/>
        </a:defRPr>
      </a:lvl1pPr>
      <a:lvl2pPr marL="403400" algn="l" defTabSz="806799" rtl="0" eaLnBrk="1" latinLnBrk="0" hangingPunct="1">
        <a:defRPr sz="1588" kern="1200">
          <a:solidFill>
            <a:schemeClr val="tx1"/>
          </a:solidFill>
          <a:latin typeface="+mn-lt"/>
          <a:ea typeface="+mn-ea"/>
          <a:cs typeface="+mn-cs"/>
        </a:defRPr>
      </a:lvl2pPr>
      <a:lvl3pPr marL="806799" algn="l" defTabSz="806799" rtl="0" eaLnBrk="1" latinLnBrk="0" hangingPunct="1">
        <a:defRPr sz="1588" kern="1200">
          <a:solidFill>
            <a:schemeClr val="tx1"/>
          </a:solidFill>
          <a:latin typeface="+mn-lt"/>
          <a:ea typeface="+mn-ea"/>
          <a:cs typeface="+mn-cs"/>
        </a:defRPr>
      </a:lvl3pPr>
      <a:lvl4pPr marL="1210198" algn="l" defTabSz="806799" rtl="0" eaLnBrk="1" latinLnBrk="0" hangingPunct="1">
        <a:defRPr sz="1588" kern="1200">
          <a:solidFill>
            <a:schemeClr val="tx1"/>
          </a:solidFill>
          <a:latin typeface="+mn-lt"/>
          <a:ea typeface="+mn-ea"/>
          <a:cs typeface="+mn-cs"/>
        </a:defRPr>
      </a:lvl4pPr>
      <a:lvl5pPr marL="1613598" algn="l" defTabSz="806799" rtl="0" eaLnBrk="1" latinLnBrk="0" hangingPunct="1">
        <a:defRPr sz="1588" kern="1200">
          <a:solidFill>
            <a:schemeClr val="tx1"/>
          </a:solidFill>
          <a:latin typeface="+mn-lt"/>
          <a:ea typeface="+mn-ea"/>
          <a:cs typeface="+mn-cs"/>
        </a:defRPr>
      </a:lvl5pPr>
      <a:lvl6pPr marL="2016997" algn="l" defTabSz="806799" rtl="0" eaLnBrk="1" latinLnBrk="0" hangingPunct="1">
        <a:defRPr sz="1588" kern="1200">
          <a:solidFill>
            <a:schemeClr val="tx1"/>
          </a:solidFill>
          <a:latin typeface="+mn-lt"/>
          <a:ea typeface="+mn-ea"/>
          <a:cs typeface="+mn-cs"/>
        </a:defRPr>
      </a:lvl6pPr>
      <a:lvl7pPr marL="2420397" algn="l" defTabSz="806799" rtl="0" eaLnBrk="1" latinLnBrk="0" hangingPunct="1">
        <a:defRPr sz="1588" kern="1200">
          <a:solidFill>
            <a:schemeClr val="tx1"/>
          </a:solidFill>
          <a:latin typeface="+mn-lt"/>
          <a:ea typeface="+mn-ea"/>
          <a:cs typeface="+mn-cs"/>
        </a:defRPr>
      </a:lvl7pPr>
      <a:lvl8pPr marL="2823796" algn="l" defTabSz="806799" rtl="0" eaLnBrk="1" latinLnBrk="0" hangingPunct="1">
        <a:defRPr sz="1588" kern="1200">
          <a:solidFill>
            <a:schemeClr val="tx1"/>
          </a:solidFill>
          <a:latin typeface="+mn-lt"/>
          <a:ea typeface="+mn-ea"/>
          <a:cs typeface="+mn-cs"/>
        </a:defRPr>
      </a:lvl8pPr>
      <a:lvl9pPr marL="3227196" algn="l" defTabSz="806799" rtl="0" eaLnBrk="1" latinLnBrk="0" hangingPunct="1">
        <a:defRPr sz="15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pos="7398">
          <p15:clr>
            <a:srgbClr val="F26B43"/>
          </p15:clr>
        </p15:guide>
        <p15:guide id="5" pos="5026">
          <p15:clr>
            <a:srgbClr val="A4A3A4"/>
          </p15:clr>
        </p15:guide>
        <p15:guide id="6" pos="2654">
          <p15:clr>
            <a:srgbClr val="A4A3A4"/>
          </p15:clr>
        </p15:guide>
        <p15:guide id="7" orient="horz" pos="3981">
          <p15:clr>
            <a:srgbClr val="F26B43"/>
          </p15:clr>
        </p15:guide>
        <p15:guide id="9" orient="horz" pos="784">
          <p15:clr>
            <a:srgbClr val="F26B43"/>
          </p15:clr>
        </p15:guide>
        <p15:guide id="10" pos="2064">
          <p15:clr>
            <a:srgbClr val="F26B43"/>
          </p15:clr>
        </p15:guide>
        <p15:guide id="11" pos="56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5AE5C7-65CD-4FBC-A4D3-D8854C69F3C1}"/>
              </a:ext>
            </a:extLst>
          </p:cNvPr>
          <p:cNvSpPr>
            <a:spLocks noGrp="1"/>
          </p:cNvSpPr>
          <p:nvPr>
            <p:ph type="body" sz="quarter" idx="12"/>
          </p:nvPr>
        </p:nvSpPr>
        <p:spPr/>
        <p:txBody>
          <a:bodyPr vert="horz" lIns="365760" tIns="45720" rIns="91440" bIns="45720" rtlCol="0" anchor="t">
            <a:normAutofit/>
          </a:bodyPr>
          <a:lstStyle/>
          <a:p>
            <a:r>
              <a:rPr lang="en-US" sz="2450" dirty="0">
                <a:cs typeface="Segoe UI"/>
              </a:rPr>
              <a:t>Perils of Neglecting Performance Data Readiness</a:t>
            </a:r>
          </a:p>
        </p:txBody>
      </p:sp>
      <p:sp>
        <p:nvSpPr>
          <p:cNvPr id="3" name="Slide Number Placeholder 2">
            <a:extLst>
              <a:ext uri="{FF2B5EF4-FFF2-40B4-BE49-F238E27FC236}">
                <a16:creationId xmlns:a16="http://schemas.microsoft.com/office/drawing/2014/main" id="{F63B883A-2B79-4625-85DA-0F91A883CA4E}"/>
              </a:ext>
            </a:extLst>
          </p:cNvPr>
          <p:cNvSpPr>
            <a:spLocks noGrp="1"/>
          </p:cNvSpPr>
          <p:nvPr>
            <p:ph type="sldNum" sz="quarter" idx="4294967295"/>
          </p:nvPr>
        </p:nvSpPr>
        <p:spPr>
          <a:xfrm>
            <a:off x="9856788" y="6519863"/>
            <a:ext cx="2335212" cy="1968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1C3549-486B-4A12-B870-3D3EFA3273AC}" type="slidenum">
              <a:rPr kumimoji="0" lang="en-US" sz="1059" b="0" i="0" u="none" strike="noStrike" kern="1200" cap="none" spc="0" normalizeH="0" baseline="0" noProof="0" smtClean="0">
                <a:ln>
                  <a:noFill/>
                </a:ln>
                <a:solidFill>
                  <a:srgbClr val="D5D7D7"/>
                </a:solidFill>
                <a:effectLst/>
                <a:uLnTx/>
                <a:uFillTx/>
                <a:latin typeface="Segoe UI" panose="020B0502040204020203" pitchFamily="34" charset="0"/>
                <a:ea typeface="+mn-ea"/>
                <a:cs typeface="Segoe UI" panose="020B0502040204020203"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59" b="0" i="0" u="none" strike="noStrike" kern="1200" cap="none" spc="0" normalizeH="0" baseline="0" noProof="0">
              <a:ln>
                <a:noFill/>
              </a:ln>
              <a:solidFill>
                <a:srgbClr val="D5D7D7"/>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64963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6A1FE0-690D-90D4-2BBE-C1E494C2A9B4}"/>
              </a:ext>
            </a:extLst>
          </p:cNvPr>
          <p:cNvSpPr>
            <a:spLocks noGrp="1"/>
          </p:cNvSpPr>
          <p:nvPr>
            <p:ph type="body" sz="quarter" idx="11"/>
          </p:nvPr>
        </p:nvSpPr>
        <p:spPr>
          <a:xfrm>
            <a:off x="448235" y="2361117"/>
            <a:ext cx="11295529" cy="1592112"/>
          </a:xfrm>
        </p:spPr>
        <p:txBody>
          <a:bodyPr>
            <a:normAutofit/>
          </a:bodyPr>
          <a:lstStyle/>
          <a:p>
            <a:pPr marL="0" indent="0" algn="ctr">
              <a:buNone/>
            </a:pPr>
            <a:r>
              <a:rPr lang="en-US" sz="2800" i="1" dirty="0"/>
              <a:t>The Performance Manager’s job is the most difficult one in the firm.</a:t>
            </a:r>
          </a:p>
          <a:p>
            <a:pPr marL="0" indent="0" algn="ctr">
              <a:buNone/>
            </a:pPr>
            <a:endParaRPr lang="en-US" i="1" dirty="0"/>
          </a:p>
          <a:p>
            <a:pPr marL="0" indent="0" algn="ctr">
              <a:buNone/>
            </a:pPr>
            <a:r>
              <a:rPr lang="en-US" sz="1800" dirty="0"/>
              <a:t>Kyle Ringrose</a:t>
            </a:r>
          </a:p>
        </p:txBody>
      </p:sp>
      <p:sp>
        <p:nvSpPr>
          <p:cNvPr id="3" name="Title 2">
            <a:extLst>
              <a:ext uri="{FF2B5EF4-FFF2-40B4-BE49-F238E27FC236}">
                <a16:creationId xmlns:a16="http://schemas.microsoft.com/office/drawing/2014/main" id="{4822F316-90C7-0014-798F-CB34C44FFEDE}"/>
              </a:ext>
            </a:extLst>
          </p:cNvPr>
          <p:cNvSpPr>
            <a:spLocks noGrp="1"/>
          </p:cNvSpPr>
          <p:nvPr>
            <p:ph type="title"/>
          </p:nvPr>
        </p:nvSpPr>
        <p:spPr/>
        <p:txBody>
          <a:bodyPr>
            <a:noAutofit/>
          </a:bodyPr>
          <a:lstStyle/>
          <a:p>
            <a:r>
              <a:rPr lang="en-US" sz="3200" dirty="0"/>
              <a:t>The Perils of Neglecting Performance Data Readiness</a:t>
            </a:r>
          </a:p>
        </p:txBody>
      </p:sp>
    </p:spTree>
    <p:extLst>
      <p:ext uri="{BB962C8B-B14F-4D97-AF65-F5344CB8AC3E}">
        <p14:creationId xmlns:p14="http://schemas.microsoft.com/office/powerpoint/2010/main" val="375992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1037691"/>
            <a:ext cx="11295529" cy="5282428"/>
          </a:xfrm>
        </p:spPr>
        <p:txBody>
          <a:bodyPr>
            <a:normAutofit/>
          </a:bodyPr>
          <a:lstStyle/>
          <a:p>
            <a:pPr marL="0" indent="0">
              <a:buNone/>
            </a:pPr>
            <a:r>
              <a:rPr lang="en-US" sz="2800" dirty="0"/>
              <a:t>If: </a:t>
            </a:r>
          </a:p>
          <a:p>
            <a:pPr lvl="1"/>
            <a:r>
              <a:rPr lang="en-US" sz="1800" dirty="0"/>
              <a:t>The average portfolio has 400 positions</a:t>
            </a:r>
          </a:p>
          <a:p>
            <a:pPr lvl="1"/>
            <a:r>
              <a:rPr lang="en-US" sz="1800" dirty="0"/>
              <a:t>And the position-level input data is correct </a:t>
            </a:r>
            <a:r>
              <a:rPr lang="en-US" sz="1800" b="1" dirty="0"/>
              <a:t>99.999%</a:t>
            </a:r>
            <a:r>
              <a:rPr lang="en-US" sz="1800" dirty="0"/>
              <a:t> of the time</a:t>
            </a:r>
          </a:p>
          <a:p>
            <a:pPr marL="453862" lvl="1" indent="0">
              <a:buNone/>
            </a:pPr>
            <a:endParaRPr lang="en-US" sz="2000" dirty="0"/>
          </a:p>
          <a:p>
            <a:pPr marL="0" indent="0">
              <a:buNone/>
            </a:pPr>
            <a:r>
              <a:rPr lang="en-US" sz="2800" dirty="0"/>
              <a:t>Then, the probability of a given portfolio’s historical performance being correct is:</a:t>
            </a:r>
          </a:p>
          <a:p>
            <a:pPr lvl="1"/>
            <a:r>
              <a:rPr lang="en-US" sz="2000" dirty="0"/>
              <a:t>1 day – 99.60%</a:t>
            </a:r>
          </a:p>
          <a:p>
            <a:pPr lvl="1"/>
            <a:r>
              <a:rPr lang="en-US" sz="2000" dirty="0"/>
              <a:t>1 week – 98.02%</a:t>
            </a:r>
          </a:p>
          <a:p>
            <a:pPr lvl="1"/>
            <a:r>
              <a:rPr lang="en-US" sz="2000" dirty="0"/>
              <a:t>1 month – 91.17%</a:t>
            </a:r>
          </a:p>
          <a:p>
            <a:pPr lvl="1"/>
            <a:r>
              <a:rPr lang="en-US" sz="2000" dirty="0"/>
              <a:t>1 quarter – 77.80%</a:t>
            </a:r>
          </a:p>
          <a:p>
            <a:pPr lvl="1"/>
            <a:r>
              <a:rPr lang="en-US" sz="2000" dirty="0"/>
              <a:t>Full year – 36.64%      </a:t>
            </a:r>
          </a:p>
          <a:p>
            <a:pPr marL="0" indent="0">
              <a:buNone/>
            </a:pPr>
            <a:endParaRPr lang="en-US" sz="1800" b="1" i="1" dirty="0"/>
          </a:p>
          <a:p>
            <a:pPr marL="0" indent="0" algn="ctr">
              <a:buNone/>
            </a:pPr>
            <a:r>
              <a:rPr lang="en-US" sz="2400" b="1" i="1" dirty="0"/>
              <a:t>i.e., almost two-thirds of the attributions will be incorrect at year end.</a:t>
            </a:r>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2800" dirty="0"/>
              <a:t>Perfection of performance input data sets an extremely high bar.</a:t>
            </a:r>
          </a:p>
        </p:txBody>
      </p:sp>
    </p:spTree>
    <p:extLst>
      <p:ext uri="{BB962C8B-B14F-4D97-AF65-F5344CB8AC3E}">
        <p14:creationId xmlns:p14="http://schemas.microsoft.com/office/powerpoint/2010/main" val="389941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1037691"/>
            <a:ext cx="11295529" cy="5282428"/>
          </a:xfrm>
        </p:spPr>
        <p:txBody>
          <a:bodyPr>
            <a:normAutofit/>
          </a:bodyPr>
          <a:lstStyle/>
          <a:p>
            <a:pPr marL="0" indent="0">
              <a:buNone/>
            </a:pPr>
            <a:r>
              <a:rPr lang="en-US" sz="2600" b="1" i="1" dirty="0"/>
              <a:t>Q:</a:t>
            </a:r>
            <a:r>
              <a:rPr lang="en-US" sz="2600" dirty="0"/>
              <a:t> “Congratulations, you’ve decided to upgrade your performance system! Where are you going next?”</a:t>
            </a:r>
          </a:p>
          <a:p>
            <a:pPr marL="0" indent="0">
              <a:buNone/>
            </a:pPr>
            <a:endParaRPr lang="en-US" sz="1000" dirty="0"/>
          </a:p>
          <a:p>
            <a:pPr marL="0" indent="0">
              <a:buNone/>
            </a:pPr>
            <a:r>
              <a:rPr lang="en-US" sz="2400" b="1" i="1" dirty="0"/>
              <a:t>A:</a:t>
            </a:r>
            <a:r>
              <a:rPr lang="en-US" sz="2400" dirty="0"/>
              <a:t> To Vendor Search!</a:t>
            </a:r>
          </a:p>
          <a:p>
            <a:pPr lvl="1"/>
            <a:r>
              <a:rPr lang="en-US" sz="1800" dirty="0"/>
              <a:t>A high-profile beauty pageant…</a:t>
            </a:r>
          </a:p>
          <a:p>
            <a:pPr lvl="1"/>
            <a:r>
              <a:rPr kumimoji="0" lang="en-US" sz="1800" i="0" u="none" strike="noStrike" kern="1200" cap="none" spc="0" normalizeH="0" baseline="0" noProof="0" dirty="0">
                <a:ln>
                  <a:noFill/>
                </a:ln>
                <a:effectLst/>
                <a:uLnTx/>
                <a:uFillTx/>
                <a:latin typeface="Segoe UI" panose="020B0502040204020203" pitchFamily="34" charset="0"/>
                <a:ea typeface="+mn-ea"/>
                <a:cs typeface="Segoe UI" panose="020B0502040204020203" pitchFamily="34" charset="0"/>
              </a:rPr>
              <a:t>Enlisting sponsors, steering committees, stakeholders, managers, experts and analysts…</a:t>
            </a:r>
          </a:p>
          <a:p>
            <a:pPr lvl="1"/>
            <a:r>
              <a:rPr lang="en-US" sz="1800" kern="1200" dirty="0">
                <a:latin typeface="Segoe UI" panose="020B0502040204020203" pitchFamily="34" charset="0"/>
                <a:cs typeface="Segoe UI" panose="020B0502040204020203" pitchFamily="34" charset="0"/>
              </a:rPr>
              <a:t>Evaluating RFPs, listing thousands of criteria in an elaborate scoring scheme…</a:t>
            </a:r>
          </a:p>
          <a:p>
            <a:pPr lvl="1"/>
            <a:r>
              <a:rPr lang="en-US" sz="1800" kern="1200" dirty="0">
                <a:latin typeface="Segoe UI" panose="020B0502040204020203" pitchFamily="34" charset="0"/>
                <a:cs typeface="Segoe UI" panose="020B0502040204020203" pitchFamily="34" charset="0"/>
              </a:rPr>
              <a:t>Culling long and short lists…</a:t>
            </a:r>
          </a:p>
          <a:p>
            <a:pPr lvl="1"/>
            <a:r>
              <a:rPr lang="en-US" sz="1800" kern="1200" dirty="0">
                <a:latin typeface="Segoe UI" panose="020B0502040204020203" pitchFamily="34" charset="0"/>
                <a:cs typeface="Segoe UI" panose="020B0502040204020203" pitchFamily="34" charset="0"/>
              </a:rPr>
              <a:t>Conducting initial and targeted demos, proofs-of-concept…</a:t>
            </a:r>
          </a:p>
          <a:p>
            <a:pPr lvl="1"/>
            <a:r>
              <a:rPr lang="en-US" sz="1800" kern="1200" dirty="0">
                <a:latin typeface="Segoe UI" panose="020B0502040204020203" pitchFamily="34" charset="0"/>
                <a:cs typeface="Segoe UI" panose="020B0502040204020203" pitchFamily="34" charset="0"/>
              </a:rPr>
              <a:t>Resolving final selection…</a:t>
            </a:r>
          </a:p>
          <a:p>
            <a:pPr lvl="1"/>
            <a:r>
              <a:rPr lang="en-US" sz="1800" kern="1200" dirty="0">
                <a:latin typeface="Segoe UI" panose="020B0502040204020203" pitchFamily="34" charset="0"/>
                <a:cs typeface="Segoe UI" panose="020B0502040204020203" pitchFamily="34" charset="0"/>
              </a:rPr>
              <a:t>Soliciting management approval…</a:t>
            </a:r>
          </a:p>
          <a:p>
            <a:pPr lvl="1"/>
            <a:r>
              <a:rPr lang="en-US" sz="1800" kern="1200" dirty="0">
                <a:latin typeface="Segoe UI" panose="020B0502040204020203" pitchFamily="34" charset="0"/>
                <a:cs typeface="Segoe UI" panose="020B0502040204020203" pitchFamily="34" charset="0"/>
              </a:rPr>
              <a:t>Negotiating contracts…</a:t>
            </a:r>
          </a:p>
          <a:p>
            <a:pPr lvl="1"/>
            <a:endParaRPr lang="en-US" sz="1800" kern="1200" dirty="0">
              <a:latin typeface="Segoe UI" panose="020B0502040204020203" pitchFamily="34" charset="0"/>
              <a:cs typeface="Segoe UI" panose="020B0502040204020203" pitchFamily="34" charset="0"/>
            </a:endParaRPr>
          </a:p>
          <a:p>
            <a:pPr marL="0" indent="0" algn="ctr">
              <a:buNone/>
            </a:pPr>
            <a:r>
              <a:rPr lang="en-US" sz="2800" b="1" i="1" kern="1200" dirty="0">
                <a:latin typeface="Segoe UI" panose="020B0502040204020203" pitchFamily="34" charset="0"/>
                <a:cs typeface="Segoe UI" panose="020B0502040204020203" pitchFamily="34" charset="0"/>
              </a:rPr>
              <a:t>Celebrating a job well done!</a:t>
            </a:r>
            <a:endParaRPr lang="en-US" sz="2800" b="1" i="1" dirty="0"/>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3200" dirty="0"/>
              <a:t>Blinded by Pageantry</a:t>
            </a:r>
          </a:p>
        </p:txBody>
      </p:sp>
    </p:spTree>
    <p:extLst>
      <p:ext uri="{BB962C8B-B14F-4D97-AF65-F5344CB8AC3E}">
        <p14:creationId xmlns:p14="http://schemas.microsoft.com/office/powerpoint/2010/main" val="367558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1037691"/>
            <a:ext cx="11295529" cy="5282428"/>
          </a:xfrm>
        </p:spPr>
        <p:txBody>
          <a:bodyPr>
            <a:normAutofit/>
          </a:bodyPr>
          <a:lstStyle/>
          <a:p>
            <a:pPr marL="0" indent="0">
              <a:buNone/>
            </a:pPr>
            <a:r>
              <a:rPr lang="en-US" sz="2600" b="1" i="1" dirty="0"/>
              <a:t>Q:</a:t>
            </a:r>
            <a:r>
              <a:rPr lang="en-US" sz="2600" dirty="0"/>
              <a:t> Meanwhile, is your input data fit-for-performance implementation?</a:t>
            </a:r>
          </a:p>
          <a:p>
            <a:pPr marL="0" indent="0">
              <a:buNone/>
            </a:pPr>
            <a:endParaRPr lang="en-US" sz="1000" dirty="0"/>
          </a:p>
          <a:p>
            <a:pPr marL="0" indent="0">
              <a:buNone/>
            </a:pPr>
            <a:r>
              <a:rPr lang="en-US" sz="2400" b="1" i="1" dirty="0"/>
              <a:t>A:</a:t>
            </a:r>
            <a:r>
              <a:rPr lang="en-US" sz="2400" dirty="0"/>
              <a:t> NO, not ever. Not even when:</a:t>
            </a:r>
          </a:p>
          <a:p>
            <a:pPr lvl="1"/>
            <a:r>
              <a:rPr lang="en-US" sz="1800" dirty="0"/>
              <a:t>Your data sources have been certified as “gold-copy”.</a:t>
            </a:r>
          </a:p>
          <a:p>
            <a:pPr lvl="1"/>
            <a:r>
              <a:rPr lang="en-US" sz="1800" dirty="0"/>
              <a:t>Your vendor assures you they will be able to “enrich” away any flaws.</a:t>
            </a:r>
          </a:p>
          <a:p>
            <a:pPr lvl="1"/>
            <a:r>
              <a:rPr lang="en-US" sz="1800" dirty="0"/>
              <a:t>Your legacy system is currently producing performance results. Remember, you’re upgrading for a reason:</a:t>
            </a:r>
          </a:p>
          <a:p>
            <a:pPr lvl="2">
              <a:spcBef>
                <a:spcPts val="0"/>
              </a:spcBef>
              <a:spcAft>
                <a:spcPts val="0"/>
              </a:spcAft>
            </a:pPr>
            <a:r>
              <a:rPr lang="en-US" sz="1600" dirty="0">
                <a:latin typeface="Segoe UI" panose="020B0502040204020203" pitchFamily="34" charset="0"/>
                <a:cs typeface="Segoe UI" panose="020B0502040204020203" pitchFamily="34" charset="0"/>
              </a:rPr>
              <a:t>New asset classes, derivatives, time zones, or benchmarks</a:t>
            </a:r>
          </a:p>
          <a:p>
            <a:pPr lvl="2">
              <a:spcBef>
                <a:spcPts val="0"/>
              </a:spcBef>
              <a:spcAft>
                <a:spcPts val="0"/>
              </a:spcAft>
            </a:pPr>
            <a:r>
              <a:rPr lang="en-US" sz="1600" dirty="0">
                <a:latin typeface="Segoe UI" panose="020B0502040204020203" pitchFamily="34" charset="0"/>
                <a:cs typeface="Segoe UI" panose="020B0502040204020203" pitchFamily="34" charset="0"/>
              </a:rPr>
              <a:t>Augmented and more flexible security classification structures</a:t>
            </a:r>
          </a:p>
          <a:p>
            <a:pPr lvl="2">
              <a:spcBef>
                <a:spcPts val="0"/>
              </a:spcBef>
              <a:spcAft>
                <a:spcPts val="0"/>
              </a:spcAft>
            </a:pPr>
            <a:r>
              <a:rPr lang="en-US" sz="1600" dirty="0">
                <a:latin typeface="Segoe UI" panose="020B0502040204020203" pitchFamily="34" charset="0"/>
                <a:cs typeface="Segoe UI" panose="020B0502040204020203" pitchFamily="34" charset="0"/>
              </a:rPr>
              <a:t>More complex client, custodial, and portfolio structures</a:t>
            </a:r>
          </a:p>
          <a:p>
            <a:pPr lvl="2">
              <a:spcBef>
                <a:spcPts val="0"/>
              </a:spcBef>
              <a:spcAft>
                <a:spcPts val="0"/>
              </a:spcAft>
            </a:pPr>
            <a:r>
              <a:rPr lang="en-US" sz="1600" dirty="0">
                <a:latin typeface="Segoe UI" panose="020B0502040204020203" pitchFamily="34" charset="0"/>
                <a:cs typeface="Segoe UI" panose="020B0502040204020203" pitchFamily="34" charset="0"/>
              </a:rPr>
              <a:t>Corrections, extensions or enhancements to legacy performance calculations   </a:t>
            </a:r>
          </a:p>
          <a:p>
            <a:pPr lvl="2">
              <a:spcBef>
                <a:spcPts val="0"/>
              </a:spcBef>
              <a:spcAft>
                <a:spcPts val="0"/>
              </a:spcAft>
            </a:pPr>
            <a:r>
              <a:rPr lang="en-US" sz="1600" dirty="0">
                <a:latin typeface="Segoe UI" panose="020B0502040204020203" pitchFamily="34" charset="0"/>
                <a:cs typeface="Segoe UI" panose="020B0502040204020203" pitchFamily="34" charset="0"/>
              </a:rPr>
              <a:t>New attribution methodologies</a:t>
            </a:r>
            <a:endParaRPr lang="en-US" sz="1600" dirty="0"/>
          </a:p>
          <a:p>
            <a:pPr marL="0" indent="0">
              <a:buNone/>
            </a:pPr>
            <a:endParaRPr lang="en-US" sz="2400" b="1" i="1" dirty="0"/>
          </a:p>
          <a:p>
            <a:pPr marL="0" indent="0" algn="ctr">
              <a:buNone/>
            </a:pPr>
            <a:r>
              <a:rPr lang="en-US" sz="2400" b="1" i="1" dirty="0"/>
              <a:t>Remediating input data that fails to meet business requirements consumes 80% or more of every performance implementation. Period.</a:t>
            </a:r>
          </a:p>
          <a:p>
            <a:endParaRPr lang="en-US" sz="2800" b="1" i="1" dirty="0"/>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3200" dirty="0"/>
              <a:t>Neglecting Data Reality</a:t>
            </a:r>
          </a:p>
        </p:txBody>
      </p:sp>
    </p:spTree>
    <p:extLst>
      <p:ext uri="{BB962C8B-B14F-4D97-AF65-F5344CB8AC3E}">
        <p14:creationId xmlns:p14="http://schemas.microsoft.com/office/powerpoint/2010/main" val="398156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1037691"/>
            <a:ext cx="11295529" cy="5282428"/>
          </a:xfrm>
        </p:spPr>
        <p:txBody>
          <a:bodyPr>
            <a:normAutofit fontScale="92500"/>
          </a:bodyPr>
          <a:lstStyle/>
          <a:p>
            <a:pPr marL="0" indent="0">
              <a:buNone/>
            </a:pPr>
            <a:r>
              <a:rPr lang="en-US" sz="2600" b="1" i="1" dirty="0"/>
              <a:t>Q:</a:t>
            </a:r>
            <a:r>
              <a:rPr lang="en-US" sz="2600" dirty="0"/>
              <a:t> Having neglected your input data, when will you discover its inadequacy?</a:t>
            </a:r>
          </a:p>
          <a:p>
            <a:pPr marL="0" indent="0">
              <a:buNone/>
            </a:pPr>
            <a:r>
              <a:rPr lang="en-US" sz="2400" b="1" i="1" dirty="0"/>
              <a:t>A:</a:t>
            </a:r>
            <a:r>
              <a:rPr lang="en-US" sz="2400" dirty="0"/>
              <a:t> Not until user acceptance testing.</a:t>
            </a:r>
          </a:p>
          <a:p>
            <a:pPr lvl="1"/>
            <a:r>
              <a:rPr lang="en-US" sz="1800" dirty="0"/>
              <a:t>When you think you’re nearing completion….</a:t>
            </a:r>
          </a:p>
          <a:p>
            <a:pPr lvl="1"/>
            <a:r>
              <a:rPr lang="en-US" sz="1800" dirty="0"/>
              <a:t>And the users decry the sorry state of the results.</a:t>
            </a:r>
          </a:p>
          <a:p>
            <a:pPr marL="0" indent="0">
              <a:buNone/>
            </a:pPr>
            <a:endParaRPr lang="en-US" sz="1000" b="1" i="1" dirty="0"/>
          </a:p>
          <a:p>
            <a:pPr marL="0" indent="0">
              <a:buNone/>
            </a:pPr>
            <a:r>
              <a:rPr lang="en-US" sz="2600" b="1" i="1" dirty="0"/>
              <a:t>Q:</a:t>
            </a:r>
            <a:r>
              <a:rPr lang="en-US" sz="2600" dirty="0"/>
              <a:t> Who will research the root cause of the problems, and remediate them?</a:t>
            </a:r>
          </a:p>
          <a:p>
            <a:pPr marL="0" indent="0">
              <a:buNone/>
            </a:pPr>
            <a:r>
              <a:rPr lang="en-US" sz="2600" b="1" i="1" dirty="0"/>
              <a:t>A:</a:t>
            </a:r>
            <a:r>
              <a:rPr lang="en-US" sz="2600" dirty="0"/>
              <a:t> Not the vendor.</a:t>
            </a:r>
          </a:p>
          <a:p>
            <a:pPr marL="689183" lvl="1" indent="-285750">
              <a:buClr>
                <a:srgbClr val="0084B4"/>
              </a:buClr>
              <a:defRPr/>
            </a:pPr>
            <a:r>
              <a:rPr kumimoji="0" lang="en-US" sz="1800" b="0" i="0" u="none" strike="noStrike" kern="0" cap="none" spc="0" normalizeH="0" baseline="0" noProof="0" dirty="0">
                <a:ln>
                  <a:noFill/>
                </a:ln>
                <a:solidFill>
                  <a:srgbClr val="45617B"/>
                </a:solidFill>
                <a:effectLst/>
                <a:uLnTx/>
                <a:uFillTx/>
                <a:latin typeface="Segoe UI"/>
                <a:ea typeface="+mn-ea"/>
                <a:cs typeface="+mn-cs"/>
              </a:rPr>
              <a:t>It’s not </a:t>
            </a:r>
            <a:r>
              <a:rPr kumimoji="0" lang="en-US" sz="1800" b="0" i="1" u="none" strike="noStrike" kern="0" cap="none" spc="0" normalizeH="0" baseline="0" noProof="0" dirty="0">
                <a:ln>
                  <a:noFill/>
                </a:ln>
                <a:solidFill>
                  <a:srgbClr val="45617B"/>
                </a:solidFill>
                <a:effectLst/>
                <a:uLnTx/>
                <a:uFillTx/>
                <a:latin typeface="Segoe UI"/>
                <a:ea typeface="+mn-ea"/>
                <a:cs typeface="+mn-cs"/>
              </a:rPr>
              <a:t>their</a:t>
            </a:r>
            <a:r>
              <a:rPr kumimoji="0" lang="en-US" sz="1800" b="0" i="0" u="none" strike="noStrike" kern="0" cap="none" spc="0" normalizeH="0" baseline="0" noProof="0" dirty="0">
                <a:ln>
                  <a:noFill/>
                </a:ln>
                <a:solidFill>
                  <a:srgbClr val="45617B"/>
                </a:solidFill>
                <a:effectLst/>
                <a:uLnTx/>
                <a:uFillTx/>
                <a:latin typeface="Segoe UI"/>
                <a:ea typeface="+mn-ea"/>
                <a:cs typeface="+mn-cs"/>
              </a:rPr>
              <a:t> calculations that are at fault.</a:t>
            </a:r>
          </a:p>
          <a:p>
            <a:pPr marL="689183" lvl="1" indent="-285750">
              <a:buClr>
                <a:srgbClr val="0084B4"/>
              </a:buClr>
              <a:defRPr/>
            </a:pPr>
            <a:r>
              <a:rPr lang="en-US" sz="1800" dirty="0">
                <a:solidFill>
                  <a:srgbClr val="45617B"/>
                </a:solidFill>
                <a:latin typeface="Segoe UI"/>
                <a:ea typeface="+mn-ea"/>
                <a:cs typeface="+mn-cs"/>
              </a:rPr>
              <a:t>It’s </a:t>
            </a:r>
            <a:r>
              <a:rPr lang="en-US" sz="1800" i="1" dirty="0">
                <a:solidFill>
                  <a:srgbClr val="45617B"/>
                </a:solidFill>
                <a:latin typeface="Segoe UI"/>
                <a:ea typeface="+mn-ea"/>
                <a:cs typeface="+mn-cs"/>
              </a:rPr>
              <a:t>your</a:t>
            </a:r>
            <a:r>
              <a:rPr lang="en-US" sz="1800" dirty="0">
                <a:solidFill>
                  <a:srgbClr val="45617B"/>
                </a:solidFill>
                <a:latin typeface="Segoe UI"/>
                <a:ea typeface="+mn-ea"/>
                <a:cs typeface="+mn-cs"/>
              </a:rPr>
              <a:t> data. You’re the only party with the knowledge and capability to correct it.</a:t>
            </a:r>
            <a:endParaRPr kumimoji="0" lang="en-US" sz="1800" b="0" i="0" u="none" strike="noStrike" kern="0" cap="none" spc="0" normalizeH="0" baseline="0" noProof="0" dirty="0">
              <a:ln>
                <a:noFill/>
              </a:ln>
              <a:solidFill>
                <a:srgbClr val="45617B"/>
              </a:solidFill>
              <a:effectLst/>
              <a:uLnTx/>
              <a:uFillTx/>
              <a:latin typeface="Segoe UI"/>
              <a:ea typeface="+mn-ea"/>
              <a:cs typeface="+mn-cs"/>
            </a:endParaRPr>
          </a:p>
          <a:p>
            <a:endParaRPr lang="en-US" sz="1000" b="1" i="1" dirty="0"/>
          </a:p>
          <a:p>
            <a:pPr marL="0" marR="0" lvl="0" indent="0" algn="l" defTabSz="736764" rtl="0" eaLnBrk="1" fontAlgn="base" latinLnBrk="0" hangingPunct="1">
              <a:lnSpc>
                <a:spcPct val="100000"/>
              </a:lnSpc>
              <a:spcBef>
                <a:spcPct val="20000"/>
              </a:spcBef>
              <a:spcAft>
                <a:spcPct val="0"/>
              </a:spcAft>
              <a:buClr>
                <a:srgbClr val="0084B4"/>
              </a:buClr>
              <a:buSzTx/>
              <a:buFont typeface="Wingdings" panose="05000000000000000000" pitchFamily="2" charset="2"/>
              <a:buNone/>
              <a:tabLst/>
              <a:defRPr/>
            </a:pPr>
            <a:r>
              <a:rPr kumimoji="0" lang="en-US" sz="2600" b="1" i="1" u="none" strike="noStrike" kern="0" cap="none" spc="0" normalizeH="0" baseline="0" noProof="0" dirty="0">
                <a:ln>
                  <a:noFill/>
                </a:ln>
                <a:solidFill>
                  <a:srgbClr val="45617B"/>
                </a:solidFill>
                <a:effectLst/>
                <a:uLnTx/>
                <a:uFillTx/>
                <a:latin typeface="Segoe UI"/>
                <a:ea typeface="+mn-ea"/>
                <a:cs typeface="+mn-cs"/>
              </a:rPr>
              <a:t>Q:</a:t>
            </a:r>
            <a:r>
              <a:rPr kumimoji="0" lang="en-US" sz="2600" b="0" i="0" u="none" strike="noStrike" kern="0" cap="none" spc="0" normalizeH="0" baseline="0" noProof="0" dirty="0">
                <a:ln>
                  <a:noFill/>
                </a:ln>
                <a:solidFill>
                  <a:srgbClr val="45617B"/>
                </a:solidFill>
                <a:effectLst/>
                <a:uLnTx/>
                <a:uFillTx/>
                <a:latin typeface="Segoe UI"/>
                <a:ea typeface="+mn-ea"/>
                <a:cs typeface="+mn-cs"/>
              </a:rPr>
              <a:t> How bad will the hit to the project be?</a:t>
            </a:r>
          </a:p>
          <a:p>
            <a:pPr marL="0" marR="0" lvl="0" indent="0" algn="l" defTabSz="736764" rtl="0" eaLnBrk="1" fontAlgn="base" latinLnBrk="0" hangingPunct="1">
              <a:lnSpc>
                <a:spcPct val="100000"/>
              </a:lnSpc>
              <a:spcBef>
                <a:spcPct val="20000"/>
              </a:spcBef>
              <a:spcAft>
                <a:spcPct val="0"/>
              </a:spcAft>
              <a:buClr>
                <a:srgbClr val="0084B4"/>
              </a:buClr>
              <a:buSzTx/>
              <a:buFont typeface="Wingdings" panose="05000000000000000000" pitchFamily="2" charset="2"/>
              <a:buNone/>
              <a:tabLst/>
              <a:defRPr/>
            </a:pPr>
            <a:r>
              <a:rPr kumimoji="0" lang="en-US" sz="2600" b="1" i="1" u="none" strike="noStrike" kern="0" cap="none" spc="0" normalizeH="0" baseline="0" noProof="0" dirty="0">
                <a:ln>
                  <a:noFill/>
                </a:ln>
                <a:solidFill>
                  <a:srgbClr val="45617B"/>
                </a:solidFill>
                <a:effectLst/>
                <a:uLnTx/>
                <a:uFillTx/>
                <a:latin typeface="Segoe UI"/>
                <a:ea typeface="+mn-ea"/>
                <a:cs typeface="+mn-cs"/>
              </a:rPr>
              <a:t>A:</a:t>
            </a:r>
            <a:r>
              <a:rPr kumimoji="0" lang="en-US" sz="2600" b="0" i="0" u="none" strike="noStrike" kern="0" cap="none" spc="0" normalizeH="0" baseline="0" noProof="0" dirty="0">
                <a:ln>
                  <a:noFill/>
                </a:ln>
                <a:solidFill>
                  <a:srgbClr val="45617B"/>
                </a:solidFill>
                <a:effectLst/>
                <a:uLnTx/>
                <a:uFillTx/>
                <a:latin typeface="Segoe UI"/>
                <a:ea typeface="+mn-ea"/>
                <a:cs typeface="+mn-cs"/>
              </a:rPr>
              <a:t> Devastating.</a:t>
            </a:r>
          </a:p>
          <a:p>
            <a:pPr marL="689183" lvl="1" indent="-285750">
              <a:buClr>
                <a:srgbClr val="0084B4"/>
              </a:buClr>
              <a:defRPr/>
            </a:pPr>
            <a:r>
              <a:rPr kumimoji="0" lang="en-US" sz="1800" b="0" i="0" u="none" strike="noStrike" kern="0" cap="none" spc="0" normalizeH="0" baseline="0" noProof="0" dirty="0">
                <a:ln>
                  <a:noFill/>
                </a:ln>
                <a:solidFill>
                  <a:srgbClr val="45617B"/>
                </a:solidFill>
                <a:effectLst/>
                <a:uLnTx/>
                <a:uFillTx/>
                <a:latin typeface="Segoe UI"/>
                <a:ea typeface="+mn-ea"/>
                <a:cs typeface="+mn-cs"/>
              </a:rPr>
              <a:t>You’re probably late already, at this point.</a:t>
            </a:r>
          </a:p>
          <a:p>
            <a:pPr marL="689183" lvl="1" indent="-285750">
              <a:buClr>
                <a:srgbClr val="0084B4"/>
              </a:buClr>
              <a:defRPr/>
            </a:pPr>
            <a:r>
              <a:rPr lang="en-US" sz="1800" dirty="0">
                <a:solidFill>
                  <a:srgbClr val="45617B"/>
                </a:solidFill>
                <a:latin typeface="Segoe UI"/>
                <a:ea typeface="+mn-ea"/>
                <a:cs typeface="+mn-cs"/>
              </a:rPr>
              <a:t>Mounting belated remediation efforts with data suppliers will cost time, money and good will.</a:t>
            </a:r>
          </a:p>
          <a:p>
            <a:pPr marL="689183" lvl="1" indent="-285750">
              <a:buClr>
                <a:srgbClr val="0084B4"/>
              </a:buClr>
              <a:defRPr/>
            </a:pPr>
            <a:r>
              <a:rPr kumimoji="0" lang="en-US" sz="1800" b="0" i="0" u="none" strike="noStrike" kern="0" cap="none" spc="0" normalizeH="0" baseline="0" noProof="0" dirty="0">
                <a:ln>
                  <a:noFill/>
                </a:ln>
                <a:solidFill>
                  <a:srgbClr val="45617B"/>
                </a:solidFill>
                <a:effectLst/>
                <a:uLnTx/>
                <a:uFillTx/>
                <a:latin typeface="Segoe UI"/>
                <a:ea typeface="+mn-ea"/>
                <a:cs typeface="+mn-cs"/>
              </a:rPr>
              <a:t>After all, </a:t>
            </a:r>
            <a:r>
              <a:rPr kumimoji="0" lang="en-US" sz="1800" b="0" i="1" u="none" strike="noStrike" kern="0" cap="none" spc="0" normalizeH="0" baseline="0" noProof="0" dirty="0">
                <a:ln>
                  <a:noFill/>
                </a:ln>
                <a:solidFill>
                  <a:srgbClr val="45617B"/>
                </a:solidFill>
                <a:effectLst/>
                <a:uLnTx/>
                <a:uFillTx/>
                <a:latin typeface="Segoe UI"/>
                <a:ea typeface="+mn-ea"/>
                <a:cs typeface="+mn-cs"/>
              </a:rPr>
              <a:t>only Performance</a:t>
            </a:r>
            <a:r>
              <a:rPr kumimoji="0" lang="en-US" sz="1800" b="0" i="0" u="none" strike="noStrike" kern="0" cap="none" spc="0" normalizeH="0" baseline="0" noProof="0" dirty="0">
                <a:ln>
                  <a:noFill/>
                </a:ln>
                <a:solidFill>
                  <a:srgbClr val="45617B"/>
                </a:solidFill>
                <a:effectLst/>
                <a:uLnTx/>
                <a:uFillTx/>
                <a:latin typeface="Segoe UI"/>
                <a:ea typeface="+mn-ea"/>
                <a:cs typeface="+mn-cs"/>
              </a:rPr>
              <a:t> requires this level of perfection. </a:t>
            </a:r>
            <a:r>
              <a:rPr lang="en-US" sz="1800" dirty="0">
                <a:solidFill>
                  <a:srgbClr val="45617B"/>
                </a:solidFill>
                <a:latin typeface="Segoe UI"/>
                <a:ea typeface="+mn-ea"/>
                <a:cs typeface="+mn-cs"/>
              </a:rPr>
              <a:t>None of their other consumers are complaining.</a:t>
            </a:r>
            <a:endParaRPr kumimoji="0" lang="en-US" sz="1800" b="0" i="0" u="none" strike="noStrike" kern="0" cap="none" spc="0" normalizeH="0" baseline="0" noProof="0" dirty="0">
              <a:ln>
                <a:noFill/>
              </a:ln>
              <a:solidFill>
                <a:srgbClr val="45617B"/>
              </a:solidFill>
              <a:effectLst/>
              <a:uLnTx/>
              <a:uFillTx/>
              <a:latin typeface="Segoe UI"/>
              <a:ea typeface="+mn-ea"/>
              <a:cs typeface="+mn-cs"/>
            </a:endParaRPr>
          </a:p>
          <a:p>
            <a:endParaRPr lang="en-US" sz="2800" b="1" i="1" dirty="0"/>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3200" dirty="0"/>
              <a:t>The Part about the Perils</a:t>
            </a:r>
          </a:p>
        </p:txBody>
      </p:sp>
    </p:spTree>
    <p:extLst>
      <p:ext uri="{BB962C8B-B14F-4D97-AF65-F5344CB8AC3E}">
        <p14:creationId xmlns:p14="http://schemas.microsoft.com/office/powerpoint/2010/main" val="49253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1037691"/>
            <a:ext cx="11295529" cy="5282428"/>
          </a:xfrm>
        </p:spPr>
        <p:txBody>
          <a:bodyPr>
            <a:normAutofit lnSpcReduction="10000"/>
          </a:bodyPr>
          <a:lstStyle/>
          <a:p>
            <a:pPr marL="0" indent="0">
              <a:buNone/>
            </a:pPr>
            <a:r>
              <a:rPr lang="en-US" sz="2400" dirty="0"/>
              <a:t>Performance Data Readiness Assessment (PDRA)…</a:t>
            </a:r>
          </a:p>
          <a:p>
            <a:pPr lvl="1"/>
            <a:r>
              <a:rPr lang="en-US" sz="1800" dirty="0"/>
              <a:t>Inventory and evaluation of </a:t>
            </a:r>
            <a:r>
              <a:rPr lang="en-US" sz="1800" i="1" dirty="0"/>
              <a:t>all </a:t>
            </a:r>
            <a:r>
              <a:rPr lang="en-US" sz="1800" dirty="0"/>
              <a:t>data required for accurate performance measurement and attribution that meets defined business requirements</a:t>
            </a:r>
          </a:p>
          <a:p>
            <a:pPr lvl="2"/>
            <a:r>
              <a:rPr lang="en-US" sz="1600" dirty="0"/>
              <a:t>By source: positions, transactions, benchmark, portfolio and security masters, analytics, market</a:t>
            </a:r>
          </a:p>
          <a:p>
            <a:pPr lvl="2"/>
            <a:r>
              <a:rPr lang="en-US" sz="1600" dirty="0"/>
              <a:t>By asset type, including derivatives, margin, cash, expenses and fees</a:t>
            </a:r>
          </a:p>
          <a:p>
            <a:pPr lvl="2"/>
            <a:r>
              <a:rPr lang="en-US" sz="1600" dirty="0"/>
              <a:t>By transaction type, including opening/closing, long/short, corporate actions, delivery, adjustments</a:t>
            </a:r>
          </a:p>
          <a:p>
            <a:pPr lvl="2"/>
            <a:r>
              <a:rPr lang="en-US" sz="1600" dirty="0"/>
              <a:t>Historically, including back-dated transactions and back-valued positions</a:t>
            </a:r>
          </a:p>
          <a:p>
            <a:pPr lvl="2"/>
            <a:r>
              <a:rPr lang="en-US" sz="1600" dirty="0"/>
              <a:t>Integration, particularly with security reference and valuation waterfalls</a:t>
            </a:r>
          </a:p>
          <a:p>
            <a:pPr lvl="1"/>
            <a:r>
              <a:rPr lang="en-US" sz="1800" dirty="0"/>
              <a:t>A list of identified data gaps</a:t>
            </a:r>
          </a:p>
          <a:p>
            <a:pPr lvl="1"/>
            <a:r>
              <a:rPr lang="en-US" sz="1800" dirty="0"/>
              <a:t>A set of recommended remediations for these</a:t>
            </a:r>
          </a:p>
          <a:p>
            <a:pPr marL="453862" lvl="1" indent="0">
              <a:buNone/>
            </a:pPr>
            <a:endParaRPr lang="en-US" sz="1000" dirty="0"/>
          </a:p>
          <a:p>
            <a:pPr marL="0" marR="0" lvl="0" indent="0" algn="l" defTabSz="736764" rtl="0" eaLnBrk="1" fontAlgn="base" latinLnBrk="0" hangingPunct="1">
              <a:lnSpc>
                <a:spcPct val="100000"/>
              </a:lnSpc>
              <a:spcBef>
                <a:spcPct val="20000"/>
              </a:spcBef>
              <a:spcAft>
                <a:spcPct val="0"/>
              </a:spcAft>
              <a:buClr>
                <a:srgbClr val="0084B4"/>
              </a:buClr>
              <a:buSzTx/>
              <a:buFont typeface="Wingdings" panose="05000000000000000000" pitchFamily="2" charset="2"/>
              <a:buNone/>
              <a:tabLst/>
              <a:defRPr/>
            </a:pPr>
            <a:r>
              <a:rPr kumimoji="0" lang="en-US" sz="2400" b="0" i="0" u="none" strike="noStrike" kern="0" cap="none" spc="0" normalizeH="0" baseline="0" noProof="0" dirty="0">
                <a:ln>
                  <a:noFill/>
                </a:ln>
                <a:solidFill>
                  <a:srgbClr val="45617B"/>
                </a:solidFill>
                <a:effectLst/>
                <a:uLnTx/>
                <a:uFillTx/>
                <a:latin typeface="Segoe UI"/>
                <a:ea typeface="+mn-ea"/>
                <a:cs typeface="+mn-cs"/>
              </a:rPr>
              <a:t>Up front! In parallel with the vendor search.</a:t>
            </a:r>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r>
              <a:rPr lang="en-US" sz="1800" dirty="0">
                <a:solidFill>
                  <a:srgbClr val="45617B"/>
                </a:solidFill>
                <a:latin typeface="Segoe UI"/>
              </a:rPr>
              <a:t>Uncover data surprises </a:t>
            </a:r>
            <a:r>
              <a:rPr lang="en-US" sz="1800" i="1" dirty="0">
                <a:solidFill>
                  <a:srgbClr val="45617B"/>
                </a:solidFill>
                <a:latin typeface="Segoe UI"/>
              </a:rPr>
              <a:t>before</a:t>
            </a:r>
            <a:r>
              <a:rPr lang="en-US" sz="1800" dirty="0">
                <a:solidFill>
                  <a:srgbClr val="45617B"/>
                </a:solidFill>
                <a:latin typeface="Segoe UI"/>
              </a:rPr>
              <a:t> you begin implementation.</a:t>
            </a:r>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r>
              <a:rPr lang="en-US" sz="1800" dirty="0">
                <a:solidFill>
                  <a:srgbClr val="45617B"/>
                </a:solidFill>
                <a:latin typeface="Segoe UI"/>
              </a:rPr>
              <a:t>Bake remediation initiatives into the project plan, before they become land mines.</a:t>
            </a:r>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r>
              <a:rPr lang="en-US" sz="1800" dirty="0">
                <a:solidFill>
                  <a:srgbClr val="45617B"/>
                </a:solidFill>
                <a:latin typeface="Segoe UI"/>
              </a:rPr>
              <a:t>Socialize the required changes with data providers early, vest them in performance success.</a:t>
            </a:r>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endParaRPr lang="en-US" sz="1800" dirty="0">
              <a:solidFill>
                <a:srgbClr val="45617B"/>
              </a:solidFill>
              <a:latin typeface="Segoe UI"/>
            </a:endParaRPr>
          </a:p>
          <a:p>
            <a:pPr marL="453862" lvl="1" indent="0" algn="ctr">
              <a:buClr>
                <a:srgbClr val="0084B4"/>
              </a:buClr>
              <a:buNone/>
              <a:defRPr/>
            </a:pPr>
            <a:r>
              <a:rPr lang="en-US" sz="2400" b="1" i="1" kern="1200" dirty="0">
                <a:latin typeface="Segoe UI" panose="020B0502040204020203" pitchFamily="34" charset="0"/>
                <a:cs typeface="Segoe UI" panose="020B0502040204020203" pitchFamily="34" charset="0"/>
              </a:rPr>
              <a:t>Celebrate a job well done, on time and on budget!</a:t>
            </a:r>
            <a:endParaRPr lang="en-US" sz="2400" b="1" i="1" dirty="0"/>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endParaRPr lang="en-US" sz="1800" dirty="0"/>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3200" dirty="0">
                <a:cs typeface="Segoe UI"/>
              </a:rPr>
              <a:t>PDRA: A Prescription for Curing Neglected Performance Data</a:t>
            </a:r>
            <a:endParaRPr lang="en-US" sz="3200" dirty="0"/>
          </a:p>
        </p:txBody>
      </p:sp>
    </p:spTree>
    <p:extLst>
      <p:ext uri="{BB962C8B-B14F-4D97-AF65-F5344CB8AC3E}">
        <p14:creationId xmlns:p14="http://schemas.microsoft.com/office/powerpoint/2010/main" val="38630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E1914-960F-3CD3-B133-733E13D5EA8B}"/>
              </a:ext>
            </a:extLst>
          </p:cNvPr>
          <p:cNvSpPr>
            <a:spLocks noGrp="1"/>
          </p:cNvSpPr>
          <p:nvPr>
            <p:ph type="body" sz="quarter" idx="11"/>
          </p:nvPr>
        </p:nvSpPr>
        <p:spPr>
          <a:xfrm>
            <a:off x="448235" y="878665"/>
            <a:ext cx="11295529" cy="5282428"/>
          </a:xfrm>
        </p:spPr>
        <p:txBody>
          <a:bodyPr>
            <a:normAutofit lnSpcReduction="10000"/>
          </a:bodyPr>
          <a:lstStyle/>
          <a:p>
            <a:r>
              <a:rPr lang="en-US" sz="2400" dirty="0"/>
              <a:t>A full-function performance engine…</a:t>
            </a:r>
          </a:p>
          <a:p>
            <a:pPr lvl="1"/>
            <a:r>
              <a:rPr lang="en-US" sz="1800" dirty="0"/>
              <a:t>Modular and configurable to specific requirements</a:t>
            </a:r>
          </a:p>
          <a:p>
            <a:pPr lvl="1"/>
            <a:r>
              <a:rPr lang="en-US" sz="1800" dirty="0"/>
              <a:t>Ready to deploy in MS-SQL Server</a:t>
            </a:r>
          </a:p>
          <a:p>
            <a:pPr lvl="1"/>
            <a:r>
              <a:rPr lang="en-US" sz="1800" dirty="0"/>
              <a:t>Pre-loaded with robust input and results tests and diagnostic tools</a:t>
            </a:r>
          </a:p>
          <a:p>
            <a:pPr lvl="1"/>
            <a:endParaRPr lang="en-US" sz="1800" dirty="0"/>
          </a:p>
          <a:p>
            <a:r>
              <a:rPr lang="en-US" sz="2400" dirty="0"/>
              <a:t>…ingesting production input data extracts</a:t>
            </a:r>
          </a:p>
          <a:p>
            <a:pPr lvl="1"/>
            <a:r>
              <a:rPr lang="en-US" sz="1800" dirty="0"/>
              <a:t>Loads and transforms a full test set of live data</a:t>
            </a:r>
          </a:p>
          <a:p>
            <a:pPr lvl="1"/>
            <a:r>
              <a:rPr lang="en-US" sz="1800" dirty="0"/>
              <a:t>Calculates and stores all performance and attribution results</a:t>
            </a:r>
          </a:p>
          <a:p>
            <a:pPr lvl="1"/>
            <a:r>
              <a:rPr lang="en-US" sz="1800" dirty="0"/>
              <a:t>Links multiple periods</a:t>
            </a:r>
          </a:p>
          <a:p>
            <a:pPr lvl="1"/>
            <a:r>
              <a:rPr lang="en-US" sz="1800" dirty="0"/>
              <a:t>Produces standard reports and diagnostic metrics</a:t>
            </a:r>
          </a:p>
          <a:p>
            <a:pPr marL="706008" marR="0" lvl="1" indent="-252146" algn="l" defTabSz="736764" rtl="0" eaLnBrk="1" fontAlgn="base" latinLnBrk="0" hangingPunct="1">
              <a:lnSpc>
                <a:spcPct val="100000"/>
              </a:lnSpc>
              <a:spcBef>
                <a:spcPct val="20000"/>
              </a:spcBef>
              <a:spcAft>
                <a:spcPct val="0"/>
              </a:spcAft>
              <a:buClr>
                <a:srgbClr val="0084B4"/>
              </a:buClr>
              <a:buSzTx/>
              <a:buFont typeface="Courier New" panose="02070309020205020404" pitchFamily="49" charset="0"/>
              <a:buChar char="o"/>
              <a:tabLst/>
              <a:defRPr/>
            </a:pPr>
            <a:endParaRPr lang="en-US" sz="1800" dirty="0">
              <a:solidFill>
                <a:srgbClr val="45617B"/>
              </a:solidFill>
              <a:latin typeface="Segoe UI"/>
            </a:endParaRPr>
          </a:p>
          <a:p>
            <a:r>
              <a:rPr lang="en-US" sz="2400" dirty="0"/>
              <a:t>Beneficial through the entire implementation life-cycle</a:t>
            </a:r>
            <a:endParaRPr lang="en-US" sz="1800" dirty="0"/>
          </a:p>
          <a:p>
            <a:pPr lvl="1"/>
            <a:r>
              <a:rPr lang="en-US" sz="1800" dirty="0"/>
              <a:t>Catches and diagnoses more subtle data content issues</a:t>
            </a:r>
          </a:p>
          <a:p>
            <a:pPr lvl="1"/>
            <a:r>
              <a:rPr lang="en-US" sz="1800" dirty="0"/>
              <a:t>Proves calculations and methodologies </a:t>
            </a:r>
            <a:r>
              <a:rPr lang="en-US" sz="1800"/>
              <a:t>to business</a:t>
            </a:r>
            <a:endParaRPr lang="en-US" sz="1800" dirty="0"/>
          </a:p>
          <a:p>
            <a:pPr lvl="1"/>
            <a:r>
              <a:rPr lang="en-US" sz="1800" dirty="0"/>
              <a:t>Produces testbed results for proof-of-concept and system testing</a:t>
            </a:r>
          </a:p>
          <a:p>
            <a:pPr lvl="1"/>
            <a:r>
              <a:rPr lang="en-US" sz="1800" dirty="0"/>
              <a:t>Analyzes approach and feasibility for next-phase functionality</a:t>
            </a:r>
          </a:p>
        </p:txBody>
      </p:sp>
      <p:sp>
        <p:nvSpPr>
          <p:cNvPr id="3" name="Title 2">
            <a:extLst>
              <a:ext uri="{FF2B5EF4-FFF2-40B4-BE49-F238E27FC236}">
                <a16:creationId xmlns:a16="http://schemas.microsoft.com/office/drawing/2014/main" id="{13C7403B-8721-A872-15AE-750A3CF40DF6}"/>
              </a:ext>
            </a:extLst>
          </p:cNvPr>
          <p:cNvSpPr>
            <a:spLocks noGrp="1"/>
          </p:cNvSpPr>
          <p:nvPr>
            <p:ph type="title"/>
          </p:nvPr>
        </p:nvSpPr>
        <p:spPr/>
        <p:txBody>
          <a:bodyPr>
            <a:noAutofit/>
          </a:bodyPr>
          <a:lstStyle/>
          <a:p>
            <a:r>
              <a:rPr lang="en-US" sz="3200" dirty="0">
                <a:cs typeface="Segoe UI"/>
              </a:rPr>
              <a:t>Next-level Readiness: Rapid Performance Prototype</a:t>
            </a:r>
            <a:endParaRPr lang="en-US" sz="3200" dirty="0"/>
          </a:p>
        </p:txBody>
      </p:sp>
    </p:spTree>
    <p:extLst>
      <p:ext uri="{BB962C8B-B14F-4D97-AF65-F5344CB8AC3E}">
        <p14:creationId xmlns:p14="http://schemas.microsoft.com/office/powerpoint/2010/main" val="3263693633"/>
      </p:ext>
    </p:extLst>
  </p:cSld>
  <p:clrMapOvr>
    <a:masterClrMapping/>
  </p:clrMapOvr>
</p:sld>
</file>

<file path=ppt/theme/theme1.xml><?xml version="1.0" encoding="utf-8"?>
<a:theme xmlns:a="http://schemas.openxmlformats.org/drawingml/2006/main" name="Meradia Template 2022">
  <a:themeElements>
    <a:clrScheme name="Meradia">
      <a:dk1>
        <a:srgbClr val="45617B"/>
      </a:dk1>
      <a:lt1>
        <a:srgbClr val="FEFFFE"/>
      </a:lt1>
      <a:dk2>
        <a:srgbClr val="DCE6F2"/>
      </a:dk2>
      <a:lt2>
        <a:srgbClr val="D5D7D7"/>
      </a:lt2>
      <a:accent1>
        <a:srgbClr val="2B2A32"/>
      </a:accent1>
      <a:accent2>
        <a:srgbClr val="0084B4"/>
      </a:accent2>
      <a:accent3>
        <a:srgbClr val="494754"/>
      </a:accent3>
      <a:accent4>
        <a:srgbClr val="01B3B3"/>
      </a:accent4>
      <a:accent5>
        <a:srgbClr val="C86400"/>
      </a:accent5>
      <a:accent6>
        <a:srgbClr val="43617B"/>
      </a:accent6>
      <a:hlink>
        <a:srgbClr val="35383A"/>
      </a:hlink>
      <a:folHlink>
        <a:srgbClr val="35383A"/>
      </a:folHlink>
    </a:clrScheme>
    <a:fontScheme name="Meradia Defaul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wrap="square" rtlCol="0" anchor="ctr">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kern="1200" cap="none" spc="0" normalizeH="0" baseline="0" noProof="0" dirty="0" err="1">
            <a:ln>
              <a:noFill/>
            </a:ln>
            <a:solidFill>
              <a:srgbClr val="FEFFFE"/>
            </a:solidFill>
            <a:effectLst/>
            <a:uLnTx/>
            <a:uFillTx/>
            <a:latin typeface="Segoe UI"/>
            <a:ea typeface="+mn-ea"/>
            <a:cs typeface="Arial" pitchFamily="34" charset="0"/>
          </a:defRPr>
        </a:defPPr>
      </a:lstStyle>
    </a:spDef>
    <a:lnDef>
      <a:spPr bwMode="auto">
        <a:noFill/>
        <a:ln w="9525" cap="flat" cmpd="sng" algn="ctr">
          <a:solidFill>
            <a:schemeClr val="accent1"/>
          </a:solidFill>
          <a:prstDash val="solid"/>
          <a:round/>
          <a:headEnd type="none" w="med" len="med"/>
          <a:tailEnd type="none" w="med" len="med"/>
        </a:ln>
        <a:effectLst/>
      </a:spPr>
      <a:bodyPr/>
      <a:lstStyle/>
    </a:lnDef>
    <a:txDef>
      <a:spPr>
        <a:noFill/>
      </a:spPr>
      <a:bodyPr wrap="square" rtlCol="0">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kern="1200" cap="none" spc="0" normalizeH="0" baseline="0" noProof="0" dirty="0">
            <a:ln>
              <a:noFill/>
            </a:ln>
            <a:solidFill>
              <a:srgbClr val="494754"/>
            </a:solidFill>
            <a:effectLst/>
            <a:uLnTx/>
            <a:uFillTx/>
            <a:latin typeface="Segoe UI" panose="020B0502040204020203" pitchFamily="34" charset="0"/>
            <a:ea typeface="+mn-ea"/>
            <a:cs typeface="Segoe UI" panose="020B0502040204020203" pitchFamily="34" charset="0"/>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radia_template_2018" id="{2AD84F97-DEF0-422A-9C49-08F2FC7BE9E3}" vid="{16AF40BC-1DBE-4CE9-A60B-AE645709A3B1}"/>
    </a:ext>
  </a:extLst>
</a:theme>
</file>

<file path=ppt/theme/theme2.xml><?xml version="1.0" encoding="utf-8"?>
<a:theme xmlns:a="http://schemas.openxmlformats.org/drawingml/2006/main" name="Meradia 2019 Supplement">
  <a:themeElements>
    <a:clrScheme name="Meradia">
      <a:dk1>
        <a:srgbClr val="45617B"/>
      </a:dk1>
      <a:lt1>
        <a:srgbClr val="FEFFFE"/>
      </a:lt1>
      <a:dk2>
        <a:srgbClr val="DCE6F2"/>
      </a:dk2>
      <a:lt2>
        <a:srgbClr val="D5D7D7"/>
      </a:lt2>
      <a:accent1>
        <a:srgbClr val="2B2A32"/>
      </a:accent1>
      <a:accent2>
        <a:srgbClr val="0084B4"/>
      </a:accent2>
      <a:accent3>
        <a:srgbClr val="494754"/>
      </a:accent3>
      <a:accent4>
        <a:srgbClr val="01B3B3"/>
      </a:accent4>
      <a:accent5>
        <a:srgbClr val="C86400"/>
      </a:accent5>
      <a:accent6>
        <a:srgbClr val="43617B"/>
      </a:accent6>
      <a:hlink>
        <a:srgbClr val="35383A"/>
      </a:hlink>
      <a:folHlink>
        <a:srgbClr val="35383A"/>
      </a:folHlink>
    </a:clrScheme>
    <a:fontScheme name="Meradia Defaul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wrap="square" rtlCol="0" anchor="ctr">
        <a:noAutofit/>
      </a:bodyPr>
      <a:lstStyle>
        <a:defPPr algn="ctr">
          <a:defRPr sz="1235" dirty="0" err="1">
            <a:solidFill>
              <a:schemeClr val="bg1"/>
            </a:solidFill>
            <a:latin typeface="+mn-lt"/>
            <a:cs typeface="Arial" pitchFamily="34" charset="0"/>
          </a:defRPr>
        </a:defPPr>
      </a:lstStyle>
    </a:spDef>
    <a:lnDef>
      <a:spPr bwMode="auto">
        <a:noFill/>
        <a:ln w="9525" cap="flat" cmpd="sng" algn="ctr">
          <a:solidFill>
            <a:schemeClr val="accent1"/>
          </a:solidFill>
          <a:prstDash val="solid"/>
          <a:round/>
          <a:headEnd type="none" w="med" len="med"/>
          <a:tailEnd type="none" w="med" len="med"/>
        </a:ln>
        <a:effectLst/>
      </a:spPr>
      <a:bodyPr/>
      <a:lstStyle/>
    </a:lnDef>
    <a:txDef>
      <a:spPr>
        <a:noFill/>
      </a:spPr>
      <a:bodyPr wrap="square" rtlCol="0">
        <a:noAutofit/>
      </a:bodyPr>
      <a:lstStyle>
        <a:defPPr algn="l">
          <a:defRPr sz="1235" dirty="0">
            <a:solidFill>
              <a:schemeClr val="accent3"/>
            </a:solidFill>
            <a:latin typeface="Segoe UI" panose="020B0502040204020203" pitchFamily="34" charset="0"/>
            <a:cs typeface="Segoe UI" panose="020B0502040204020203" pitchFamily="34" charset="0"/>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radia_template_2018" id="{2AD84F97-DEF0-422A-9C49-08F2FC7BE9E3}" vid="{16AF40BC-1DBE-4CE9-A60B-AE645709A3B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468a004c9d745719d18d57d2dfb442b xmlns="15128dd9-f2a5-462c-af7e-09ead5a60510">
      <Terms xmlns="http://schemas.microsoft.com/office/infopath/2007/PartnerControls"/>
    </n468a004c9d745719d18d57d2dfb442b>
    <df5f71f0327b436390069fa3d88a4aa5 xmlns="15128dd9-f2a5-462c-af7e-09ead5a60510">
      <Terms xmlns="http://schemas.microsoft.com/office/infopath/2007/PartnerControls"/>
    </df5f71f0327b436390069fa3d88a4aa5>
    <TaxCatchAll xmlns="15128dd9-f2a5-462c-af7e-09ead5a60510"/>
    <g49bcd09ee364806ada958a22436a519 xmlns="15128dd9-f2a5-462c-af7e-09ead5a60510">
      <Terms xmlns="http://schemas.microsoft.com/office/infopath/2007/PartnerControls"/>
    </g49bcd09ee364806ada958a22436a519>
    <nbd831d171654357ab1f1aa15e625902 xmlns="15128dd9-f2a5-462c-af7e-09ead5a60510">
      <Terms xmlns="http://schemas.microsoft.com/office/infopath/2007/PartnerControls"/>
    </nbd831d171654357ab1f1aa15e62590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eradia Presentation" ma:contentTypeID="0x010100385A242197BE274B9A549F92CAA9B0AE0100854A88DF0E9F394E8F78B615BD71FDE7" ma:contentTypeVersion="16" ma:contentTypeDescription="Meradia PowerPoint Presentation" ma:contentTypeScope="" ma:versionID="10a0d209690799e473480625ed31b297">
  <xsd:schema xmlns:xsd="http://www.w3.org/2001/XMLSchema" xmlns:xs="http://www.w3.org/2001/XMLSchema" xmlns:p="http://schemas.microsoft.com/office/2006/metadata/properties" xmlns:ns2="15128dd9-f2a5-462c-af7e-09ead5a60510" targetNamespace="http://schemas.microsoft.com/office/2006/metadata/properties" ma:root="true" ma:fieldsID="4aca38fba73f091a0f66c353c50c219f" ns2:_="">
    <xsd:import namespace="15128dd9-f2a5-462c-af7e-09ead5a60510"/>
    <xsd:element name="properties">
      <xsd:complexType>
        <xsd:sequence>
          <xsd:element name="documentManagement">
            <xsd:complexType>
              <xsd:all>
                <xsd:element ref="ns2:df5f71f0327b436390069fa3d88a4aa5" minOccurs="0"/>
                <xsd:element ref="ns2:TaxCatchAll" minOccurs="0"/>
                <xsd:element ref="ns2:TaxCatchAllLabel" minOccurs="0"/>
                <xsd:element ref="ns2:g49bcd09ee364806ada958a22436a519" minOccurs="0"/>
                <xsd:element ref="ns2:n468a004c9d745719d18d57d2dfb442b" minOccurs="0"/>
                <xsd:element ref="ns2:nbd831d171654357ab1f1aa15e62590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128dd9-f2a5-462c-af7e-09ead5a60510" elementFormDefault="qualified">
    <xsd:import namespace="http://schemas.microsoft.com/office/2006/documentManagement/types"/>
    <xsd:import namespace="http://schemas.microsoft.com/office/infopath/2007/PartnerControls"/>
    <xsd:element name="df5f71f0327b436390069fa3d88a4aa5" ma:index="8" nillable="true" ma:taxonomy="true" ma:internalName="df5f71f0327b436390069fa3d88a4aa5" ma:taxonomyFieldName="Client" ma:displayName="Client" ma:readOnly="false" ma:default="" ma:fieldId="{df5f71f0-327b-4363-9006-9fa3d88a4aa5}" ma:sspId="db4f3a13-e399-4409-80ba-61fe3d838c62" ma:termSetId="7426ef86-863a-4e2d-9150-5eaf899a514a"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41754b6-785f-455b-95cf-70e3132b15a4}" ma:internalName="TaxCatchAll" ma:showField="CatchAllData" ma:web="5f8d64f5-66df-46f8-93b9-7de66cfc19d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41754b6-785f-455b-95cf-70e3132b15a4}" ma:internalName="TaxCatchAllLabel" ma:readOnly="true" ma:showField="CatchAllDataLabel" ma:web="5f8d64f5-66df-46f8-93b9-7de66cfc19dd">
      <xsd:complexType>
        <xsd:complexContent>
          <xsd:extension base="dms:MultiChoiceLookup">
            <xsd:sequence>
              <xsd:element name="Value" type="dms:Lookup" maxOccurs="unbounded" minOccurs="0" nillable="true"/>
            </xsd:sequence>
          </xsd:extension>
        </xsd:complexContent>
      </xsd:complexType>
    </xsd:element>
    <xsd:element name="g49bcd09ee364806ada958a22436a519" ma:index="12" nillable="true" ma:taxonomy="true" ma:internalName="g49bcd09ee364806ada958a22436a519" ma:taxonomyFieldName="Vendor" ma:displayName="Vendor" ma:default="" ma:fieldId="{049bcd09-ee36-4806-ada9-58a22436a519}" ma:sspId="db4f3a13-e399-4409-80ba-61fe3d838c62" ma:termSetId="addaefa1-07be-4748-988a-8ab82a0e7c37" ma:anchorId="00000000-0000-0000-0000-000000000000" ma:open="false" ma:isKeyword="false">
      <xsd:complexType>
        <xsd:sequence>
          <xsd:element ref="pc:Terms" minOccurs="0" maxOccurs="1"/>
        </xsd:sequence>
      </xsd:complexType>
    </xsd:element>
    <xsd:element name="n468a004c9d745719d18d57d2dfb442b" ma:index="14" nillable="true" ma:taxonomy="true" ma:internalName="n468a004c9d745719d18d57d2dfb442b" ma:taxonomyFieldName="Application" ma:displayName="Application" ma:readOnly="false" ma:default="" ma:fieldId="{7468a004-c9d7-4571-9d18-d57d2dfb442b}" ma:sspId="db4f3a13-e399-4409-80ba-61fe3d838c62" ma:termSetId="1cc9fb11-9094-4d0e-9b71-963c31376e9d" ma:anchorId="00000000-0000-0000-0000-000000000000" ma:open="false" ma:isKeyword="false">
      <xsd:complexType>
        <xsd:sequence>
          <xsd:element ref="pc:Terms" minOccurs="0" maxOccurs="1"/>
        </xsd:sequence>
      </xsd:complexType>
    </xsd:element>
    <xsd:element name="nbd831d171654357ab1f1aa15e625902" ma:index="16" nillable="true" ma:taxonomy="true" ma:internalName="nbd831d171654357ab1f1aa15e625902" ma:taxonomyFieldName="SOW0" ma:displayName="SOW" ma:default="" ma:fieldId="{7bd831d1-7165-4357-ab1f-1aa15e625902}" ma:sspId="db4f3a13-e399-4409-80ba-61fe3d838c62" ma:termSetId="1faa67f1-333e-429b-9e82-677b121814d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db4f3a13-e399-4409-80ba-61fe3d838c62" ContentTypeId="0x010100385A242197BE274B9A549F92CAA9B0AE01" PreviousValue="false"/>
</file>

<file path=customXml/itemProps1.xml><?xml version="1.0" encoding="utf-8"?>
<ds:datastoreItem xmlns:ds="http://schemas.openxmlformats.org/officeDocument/2006/customXml" ds:itemID="{11491713-41FE-4E18-8E21-15A944BDE626}">
  <ds:schemaRefs>
    <ds:schemaRef ds:uri="15128dd9-f2a5-462c-af7e-09ead5a6051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4D63B46-8B55-4A9A-9014-AF1F38D8F97E}">
  <ds:schemaRefs>
    <ds:schemaRef ds:uri="http://schemas.microsoft.com/sharepoint/v3/contenttype/forms"/>
  </ds:schemaRefs>
</ds:datastoreItem>
</file>

<file path=customXml/itemProps3.xml><?xml version="1.0" encoding="utf-8"?>
<ds:datastoreItem xmlns:ds="http://schemas.openxmlformats.org/officeDocument/2006/customXml" ds:itemID="{5533EEE8-DDA0-4796-B11B-0D663903C4D6}">
  <ds:schemaRefs>
    <ds:schemaRef ds:uri="15128dd9-f2a5-462c-af7e-09ead5a605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BE32D9C8-CC68-4B31-88B7-59F77B4681D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209</TotalTime>
  <Words>762</Words>
  <Application>Microsoft Office PowerPoint</Application>
  <PresentationFormat>Widescreen</PresentationFormat>
  <Paragraphs>97</Paragraphs>
  <Slides>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Bauhaus Md BT</vt:lpstr>
      <vt:lpstr>Calibri</vt:lpstr>
      <vt:lpstr>Courier New</vt:lpstr>
      <vt:lpstr>Segoe UI</vt:lpstr>
      <vt:lpstr>Segoe UI Historic</vt:lpstr>
      <vt:lpstr>Webdings</vt:lpstr>
      <vt:lpstr>Wingdings</vt:lpstr>
      <vt:lpstr>Meradia Template 2022</vt:lpstr>
      <vt:lpstr>Meradia 2019 Supplement</vt:lpstr>
      <vt:lpstr>PowerPoint Presentation</vt:lpstr>
      <vt:lpstr>The Perils of Neglecting Performance Data Readiness</vt:lpstr>
      <vt:lpstr>Perfection of performance input data sets an extremely high bar.</vt:lpstr>
      <vt:lpstr>Blinded by Pageantry</vt:lpstr>
      <vt:lpstr>Neglecting Data Reality</vt:lpstr>
      <vt:lpstr>The Part about the Perils</vt:lpstr>
      <vt:lpstr>PDRA: A Prescription for Curing Neglected Performance Data</vt:lpstr>
      <vt:lpstr>Next-level Readiness: Rapid Performance Prototype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 A. Cartwright</dc:creator>
  <cp:lastModifiedBy>Mark R. David</cp:lastModifiedBy>
  <cp:revision>2</cp:revision>
  <cp:lastPrinted>2019-12-19T22:14:52Z</cp:lastPrinted>
  <dcterms:created xsi:type="dcterms:W3CDTF">2019-09-27T16:58:08Z</dcterms:created>
  <dcterms:modified xsi:type="dcterms:W3CDTF">2022-05-17T14:28:31Z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0x010100385A242197BE274B9A549F92CAA9B0AE0100854A88DF0E9F394E8F78B615BD71FDE7</vt:lpwstr>
  </property>
  <property fmtid="{D5CDD505-2E9C-101B-9397-08002B2CF9AE}" pid="3" name="Client">
    <vt:lpwstr/>
  </property>
  <property fmtid="{D5CDD505-2E9C-101B-9397-08002B2CF9AE}" pid="4" name="Vendor">
    <vt:lpwstr/>
  </property>
  <property fmtid="{D5CDD505-2E9C-101B-9397-08002B2CF9AE}" pid="5" name="SOW0">
    <vt:lpwstr/>
  </property>
  <property fmtid="{D5CDD505-2E9C-101B-9397-08002B2CF9AE}" pid="6" name="Article Status">
    <vt:lpwstr>Draft</vt:lpwstr>
  </property>
  <property fmtid="{D5CDD505-2E9C-101B-9397-08002B2CF9AE}" pid="7" name="Application">
    <vt:lpwstr/>
  </property>
  <property fmtid="{D5CDD505-2E9C-101B-9397-08002B2CF9AE}" pid="8" name="d91d0ca1843d44fab73104e9fae456c5">
    <vt:lpwstr/>
  </property>
  <property fmtid="{D5CDD505-2E9C-101B-9397-08002B2CF9AE}" pid="9" name="d9523d89b3d34910a39f7c723ff8a0a1">
    <vt:lpwstr/>
  </property>
  <property fmtid="{D5CDD505-2E9C-101B-9397-08002B2CF9AE}" pid="10" name="Client_x0020_Type">
    <vt:lpwstr/>
  </property>
  <property fmtid="{D5CDD505-2E9C-101B-9397-08002B2CF9AE}" pid="11" name="h584da12f337408391f82de8f605a298">
    <vt:lpwstr/>
  </property>
  <property fmtid="{D5CDD505-2E9C-101B-9397-08002B2CF9AE}" pid="12" name="Services">
    <vt:lpwstr/>
  </property>
  <property fmtid="{D5CDD505-2E9C-101B-9397-08002B2CF9AE}" pid="13" name="ea18373f83ba402d8b8fb403273f2ceb">
    <vt:lpwstr/>
  </property>
  <property fmtid="{D5CDD505-2E9C-101B-9397-08002B2CF9AE}" pid="14" name="Practice_x0020_Area">
    <vt:lpwstr/>
  </property>
  <property fmtid="{D5CDD505-2E9C-101B-9397-08002B2CF9AE}" pid="15" name="Domain">
    <vt:lpwstr/>
  </property>
  <property fmtid="{D5CDD505-2E9C-101B-9397-08002B2CF9AE}" pid="16" name="SOW">
    <vt:lpwstr/>
  </property>
  <property fmtid="{D5CDD505-2E9C-101B-9397-08002B2CF9AE}" pid="17" name="i1af5328955945d58bf909c22a7410a1">
    <vt:lpwstr/>
  </property>
  <property fmtid="{D5CDD505-2E9C-101B-9397-08002B2CF9AE}" pid="18" name="k06363decbda4f88bf7dde401d02e97b">
    <vt:lpwstr/>
  </property>
  <property fmtid="{D5CDD505-2E9C-101B-9397-08002B2CF9AE}" pid="19" name="Consultants">
    <vt:lpwstr/>
  </property>
  <property fmtid="{D5CDD505-2E9C-101B-9397-08002B2CF9AE}" pid="20" name="Expertise">
    <vt:lpwstr/>
  </property>
  <property fmtid="{D5CDD505-2E9C-101B-9397-08002B2CF9AE}" pid="21" name="j70e5cdaa815422681c38f05559a688b">
    <vt:lpwstr/>
  </property>
  <property fmtid="{D5CDD505-2E9C-101B-9397-08002B2CF9AE}" pid="22" name="ab731f2969e14cd5b6b614b7d2b75336">
    <vt:lpwstr/>
  </property>
  <property fmtid="{D5CDD505-2E9C-101B-9397-08002B2CF9AE}" pid="23" name="Project_x0020_Type">
    <vt:lpwstr/>
  </property>
  <property fmtid="{D5CDD505-2E9C-101B-9397-08002B2CF9AE}" pid="24" name="Practice Area">
    <vt:lpwstr/>
  </property>
  <property fmtid="{D5CDD505-2E9C-101B-9397-08002B2CF9AE}" pid="25" name="Project Type">
    <vt:lpwstr/>
  </property>
  <property fmtid="{D5CDD505-2E9C-101B-9397-08002B2CF9AE}" pid="26" name="Client Type">
    <vt:lpwstr/>
  </property>
</Properties>
</file>