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9"/>
  </p:notesMasterIdLst>
  <p:sldIdLst>
    <p:sldId id="1694" r:id="rId3"/>
    <p:sldId id="3938" r:id="rId4"/>
    <p:sldId id="3941" r:id="rId5"/>
    <p:sldId id="568" r:id="rId6"/>
    <p:sldId id="267" r:id="rId7"/>
    <p:sldId id="128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4F"/>
    <a:srgbClr val="B8BBCB"/>
    <a:srgbClr val="272726"/>
    <a:srgbClr val="548235"/>
    <a:srgbClr val="ED7D31"/>
    <a:srgbClr val="4472C4"/>
    <a:srgbClr val="00807C"/>
    <a:srgbClr val="D1D2D4"/>
    <a:srgbClr val="8D8D8D"/>
    <a:srgbClr val="5366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69D805-F6B8-4213-BD43-B4BD128D4459}" v="2" dt="2022-05-24T06:06:43.6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457" autoAdjust="0"/>
    <p:restoredTop sz="95556" autoAdjust="0"/>
  </p:normalViewPr>
  <p:slideViewPr>
    <p:cSldViewPr snapToGrid="0">
      <p:cViewPr varScale="1">
        <p:scale>
          <a:sx n="106" d="100"/>
          <a:sy n="106" d="100"/>
        </p:scale>
        <p:origin x="360" y="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simpson" userId="5458cf4da77ded36" providerId="LiveId" clId="{3F69D805-F6B8-4213-BD43-B4BD128D4459}"/>
    <pc:docChg chg="custSel addSld delSld modSld">
      <pc:chgData name="john simpson" userId="5458cf4da77ded36" providerId="LiveId" clId="{3F69D805-F6B8-4213-BD43-B4BD128D4459}" dt="2022-05-24T06:49:15.337" v="1195" actId="20577"/>
      <pc:docMkLst>
        <pc:docMk/>
      </pc:docMkLst>
      <pc:sldChg chg="del">
        <pc:chgData name="john simpson" userId="5458cf4da77ded36" providerId="LiveId" clId="{3F69D805-F6B8-4213-BD43-B4BD128D4459}" dt="2022-05-24T06:46:14.669" v="1124" actId="47"/>
        <pc:sldMkLst>
          <pc:docMk/>
          <pc:sldMk cId="4241763745" sldId="266"/>
        </pc:sldMkLst>
      </pc:sldChg>
      <pc:sldChg chg="modSp add mod">
        <pc:chgData name="john simpson" userId="5458cf4da77ded36" providerId="LiveId" clId="{3F69D805-F6B8-4213-BD43-B4BD128D4459}" dt="2022-05-24T06:46:24.306" v="1127" actId="20577"/>
        <pc:sldMkLst>
          <pc:docMk/>
          <pc:sldMk cId="1725987454" sldId="568"/>
        </pc:sldMkLst>
        <pc:spChg chg="mod">
          <ac:chgData name="john simpson" userId="5458cf4da77ded36" providerId="LiveId" clId="{3F69D805-F6B8-4213-BD43-B4BD128D4459}" dt="2022-05-24T06:46:24.306" v="1127" actId="20577"/>
          <ac:spMkLst>
            <pc:docMk/>
            <pc:sldMk cId="1725987454" sldId="568"/>
            <ac:spMk id="3" creationId="{2E9BB7D6-90BC-48B6-99AD-F9F7468009DE}"/>
          </ac:spMkLst>
        </pc:spChg>
        <pc:spChg chg="mod">
          <ac:chgData name="john simpson" userId="5458cf4da77ded36" providerId="LiveId" clId="{3F69D805-F6B8-4213-BD43-B4BD128D4459}" dt="2022-05-24T06:34:29.853" v="639" actId="20577"/>
          <ac:spMkLst>
            <pc:docMk/>
            <pc:sldMk cId="1725987454" sldId="568"/>
            <ac:spMk id="13316" creationId="{12C2CCE7-1691-4A76-B86B-87F1CD50AC96}"/>
          </ac:spMkLst>
        </pc:spChg>
      </pc:sldChg>
      <pc:sldChg chg="modSp mod">
        <pc:chgData name="john simpson" userId="5458cf4da77ded36" providerId="LiveId" clId="{3F69D805-F6B8-4213-BD43-B4BD128D4459}" dt="2022-05-24T06:48:48.968" v="1190" actId="20577"/>
        <pc:sldMkLst>
          <pc:docMk/>
          <pc:sldMk cId="1922672124" sldId="1694"/>
        </pc:sldMkLst>
        <pc:spChg chg="mod">
          <ac:chgData name="john simpson" userId="5458cf4da77ded36" providerId="LiveId" clId="{3F69D805-F6B8-4213-BD43-B4BD128D4459}" dt="2022-05-24T05:55:02.861" v="29" actId="20577"/>
          <ac:spMkLst>
            <pc:docMk/>
            <pc:sldMk cId="1922672124" sldId="1694"/>
            <ac:spMk id="6" creationId="{822554DE-3E02-49BE-AF1D-07966B68088C}"/>
          </ac:spMkLst>
        </pc:spChg>
        <pc:spChg chg="mod">
          <ac:chgData name="john simpson" userId="5458cf4da77ded36" providerId="LiveId" clId="{3F69D805-F6B8-4213-BD43-B4BD128D4459}" dt="2022-05-24T06:48:48.968" v="1190" actId="20577"/>
          <ac:spMkLst>
            <pc:docMk/>
            <pc:sldMk cId="1922672124" sldId="1694"/>
            <ac:spMk id="9" creationId="{822554DE-3E02-49BE-AF1D-07966B68088C}"/>
          </ac:spMkLst>
        </pc:spChg>
      </pc:sldChg>
      <pc:sldChg chg="del">
        <pc:chgData name="john simpson" userId="5458cf4da77ded36" providerId="LiveId" clId="{3F69D805-F6B8-4213-BD43-B4BD128D4459}" dt="2022-05-24T06:40:21.082" v="1123" actId="47"/>
        <pc:sldMkLst>
          <pc:docMk/>
          <pc:sldMk cId="1043507316" sldId="1700"/>
        </pc:sldMkLst>
      </pc:sldChg>
      <pc:sldChg chg="modSp del">
        <pc:chgData name="john simpson" userId="5458cf4da77ded36" providerId="LiveId" clId="{3F69D805-F6B8-4213-BD43-B4BD128D4459}" dt="2022-05-24T06:40:21.082" v="1123" actId="47"/>
        <pc:sldMkLst>
          <pc:docMk/>
          <pc:sldMk cId="1035015828" sldId="3891"/>
        </pc:sldMkLst>
        <pc:spChg chg="mod">
          <ac:chgData name="john simpson" userId="5458cf4da77ded36" providerId="LiveId" clId="{3F69D805-F6B8-4213-BD43-B4BD128D4459}" dt="2022-05-24T06:03:06.623" v="406"/>
          <ac:spMkLst>
            <pc:docMk/>
            <pc:sldMk cId="1035015828" sldId="3891"/>
            <ac:spMk id="2" creationId="{00000000-0000-0000-0000-000000000000}"/>
          </ac:spMkLst>
        </pc:spChg>
      </pc:sldChg>
      <pc:sldChg chg="modSp del">
        <pc:chgData name="john simpson" userId="5458cf4da77ded36" providerId="LiveId" clId="{3F69D805-F6B8-4213-BD43-B4BD128D4459}" dt="2022-05-24T06:40:21.082" v="1123" actId="47"/>
        <pc:sldMkLst>
          <pc:docMk/>
          <pc:sldMk cId="1763242351" sldId="3894"/>
        </pc:sldMkLst>
        <pc:spChg chg="mod">
          <ac:chgData name="john simpson" userId="5458cf4da77ded36" providerId="LiveId" clId="{3F69D805-F6B8-4213-BD43-B4BD128D4459}" dt="2022-05-24T06:03:06.623" v="406"/>
          <ac:spMkLst>
            <pc:docMk/>
            <pc:sldMk cId="1763242351" sldId="3894"/>
            <ac:spMk id="2" creationId="{00000000-0000-0000-0000-000000000000}"/>
          </ac:spMkLst>
        </pc:spChg>
      </pc:sldChg>
      <pc:sldChg chg="modSp del">
        <pc:chgData name="john simpson" userId="5458cf4da77ded36" providerId="LiveId" clId="{3F69D805-F6B8-4213-BD43-B4BD128D4459}" dt="2022-05-24T06:40:21.082" v="1123" actId="47"/>
        <pc:sldMkLst>
          <pc:docMk/>
          <pc:sldMk cId="3371022500" sldId="3898"/>
        </pc:sldMkLst>
        <pc:spChg chg="mod">
          <ac:chgData name="john simpson" userId="5458cf4da77ded36" providerId="LiveId" clId="{3F69D805-F6B8-4213-BD43-B4BD128D4459}" dt="2022-05-24T06:03:06.623" v="406"/>
          <ac:spMkLst>
            <pc:docMk/>
            <pc:sldMk cId="3371022500" sldId="3898"/>
            <ac:spMk id="2" creationId="{00000000-0000-0000-0000-000000000000}"/>
          </ac:spMkLst>
        </pc:spChg>
      </pc:sldChg>
      <pc:sldChg chg="modSp del">
        <pc:chgData name="john simpson" userId="5458cf4da77ded36" providerId="LiveId" clId="{3F69D805-F6B8-4213-BD43-B4BD128D4459}" dt="2022-05-24T06:40:21.082" v="1123" actId="47"/>
        <pc:sldMkLst>
          <pc:docMk/>
          <pc:sldMk cId="173239578" sldId="3899"/>
        </pc:sldMkLst>
        <pc:spChg chg="mod">
          <ac:chgData name="john simpson" userId="5458cf4da77ded36" providerId="LiveId" clId="{3F69D805-F6B8-4213-BD43-B4BD128D4459}" dt="2022-05-24T06:03:06.623" v="406"/>
          <ac:spMkLst>
            <pc:docMk/>
            <pc:sldMk cId="173239578" sldId="3899"/>
            <ac:spMk id="2" creationId="{00000000-0000-0000-0000-000000000000}"/>
          </ac:spMkLst>
        </pc:spChg>
      </pc:sldChg>
      <pc:sldChg chg="modSp del">
        <pc:chgData name="john simpson" userId="5458cf4da77ded36" providerId="LiveId" clId="{3F69D805-F6B8-4213-BD43-B4BD128D4459}" dt="2022-05-24T06:40:21.082" v="1123" actId="47"/>
        <pc:sldMkLst>
          <pc:docMk/>
          <pc:sldMk cId="1092205979" sldId="3917"/>
        </pc:sldMkLst>
        <pc:spChg chg="mod">
          <ac:chgData name="john simpson" userId="5458cf4da77ded36" providerId="LiveId" clId="{3F69D805-F6B8-4213-BD43-B4BD128D4459}" dt="2022-05-24T06:03:06.623" v="406"/>
          <ac:spMkLst>
            <pc:docMk/>
            <pc:sldMk cId="1092205979" sldId="3917"/>
            <ac:spMk id="2" creationId="{00000000-0000-0000-0000-000000000000}"/>
          </ac:spMkLst>
        </pc:spChg>
      </pc:sldChg>
      <pc:sldChg chg="modSp del">
        <pc:chgData name="john simpson" userId="5458cf4da77ded36" providerId="LiveId" clId="{3F69D805-F6B8-4213-BD43-B4BD128D4459}" dt="2022-05-24T06:40:21.082" v="1123" actId="47"/>
        <pc:sldMkLst>
          <pc:docMk/>
          <pc:sldMk cId="1818131451" sldId="3925"/>
        </pc:sldMkLst>
        <pc:spChg chg="mod">
          <ac:chgData name="john simpson" userId="5458cf4da77ded36" providerId="LiveId" clId="{3F69D805-F6B8-4213-BD43-B4BD128D4459}" dt="2022-05-24T06:03:06.623" v="406"/>
          <ac:spMkLst>
            <pc:docMk/>
            <pc:sldMk cId="1818131451" sldId="3925"/>
            <ac:spMk id="2" creationId="{00000000-0000-0000-0000-000000000000}"/>
          </ac:spMkLst>
        </pc:spChg>
      </pc:sldChg>
      <pc:sldChg chg="modSp del">
        <pc:chgData name="john simpson" userId="5458cf4da77ded36" providerId="LiveId" clId="{3F69D805-F6B8-4213-BD43-B4BD128D4459}" dt="2022-05-24T06:40:21.082" v="1123" actId="47"/>
        <pc:sldMkLst>
          <pc:docMk/>
          <pc:sldMk cId="4113622020" sldId="3927"/>
        </pc:sldMkLst>
        <pc:spChg chg="mod">
          <ac:chgData name="john simpson" userId="5458cf4da77ded36" providerId="LiveId" clId="{3F69D805-F6B8-4213-BD43-B4BD128D4459}" dt="2022-05-24T06:03:06.623" v="406"/>
          <ac:spMkLst>
            <pc:docMk/>
            <pc:sldMk cId="4113622020" sldId="3927"/>
            <ac:spMk id="2" creationId="{00000000-0000-0000-0000-000000000000}"/>
          </ac:spMkLst>
        </pc:spChg>
      </pc:sldChg>
      <pc:sldChg chg="modSp del">
        <pc:chgData name="john simpson" userId="5458cf4da77ded36" providerId="LiveId" clId="{3F69D805-F6B8-4213-BD43-B4BD128D4459}" dt="2022-05-24T06:40:21.082" v="1123" actId="47"/>
        <pc:sldMkLst>
          <pc:docMk/>
          <pc:sldMk cId="3249887088" sldId="3933"/>
        </pc:sldMkLst>
        <pc:spChg chg="mod">
          <ac:chgData name="john simpson" userId="5458cf4da77ded36" providerId="LiveId" clId="{3F69D805-F6B8-4213-BD43-B4BD128D4459}" dt="2022-05-24T06:03:06.623" v="406"/>
          <ac:spMkLst>
            <pc:docMk/>
            <pc:sldMk cId="3249887088" sldId="3933"/>
            <ac:spMk id="2" creationId="{00000000-0000-0000-0000-000000000000}"/>
          </ac:spMkLst>
        </pc:spChg>
      </pc:sldChg>
      <pc:sldChg chg="modSp del">
        <pc:chgData name="john simpson" userId="5458cf4da77ded36" providerId="LiveId" clId="{3F69D805-F6B8-4213-BD43-B4BD128D4459}" dt="2022-05-24T06:40:21.082" v="1123" actId="47"/>
        <pc:sldMkLst>
          <pc:docMk/>
          <pc:sldMk cId="870602038" sldId="3934"/>
        </pc:sldMkLst>
        <pc:spChg chg="mod">
          <ac:chgData name="john simpson" userId="5458cf4da77ded36" providerId="LiveId" clId="{3F69D805-F6B8-4213-BD43-B4BD128D4459}" dt="2022-05-24T06:03:06.623" v="406"/>
          <ac:spMkLst>
            <pc:docMk/>
            <pc:sldMk cId="870602038" sldId="3934"/>
            <ac:spMk id="2" creationId="{00000000-0000-0000-0000-000000000000}"/>
          </ac:spMkLst>
        </pc:spChg>
      </pc:sldChg>
      <pc:sldChg chg="modSp del">
        <pc:chgData name="john simpson" userId="5458cf4da77ded36" providerId="LiveId" clId="{3F69D805-F6B8-4213-BD43-B4BD128D4459}" dt="2022-05-24T06:40:21.082" v="1123" actId="47"/>
        <pc:sldMkLst>
          <pc:docMk/>
          <pc:sldMk cId="3570939227" sldId="3935"/>
        </pc:sldMkLst>
        <pc:spChg chg="mod">
          <ac:chgData name="john simpson" userId="5458cf4da77ded36" providerId="LiveId" clId="{3F69D805-F6B8-4213-BD43-B4BD128D4459}" dt="2022-05-24T06:03:06.623" v="406"/>
          <ac:spMkLst>
            <pc:docMk/>
            <pc:sldMk cId="3570939227" sldId="3935"/>
            <ac:spMk id="2" creationId="{00000000-0000-0000-0000-000000000000}"/>
          </ac:spMkLst>
        </pc:spChg>
      </pc:sldChg>
      <pc:sldChg chg="modSp del">
        <pc:chgData name="john simpson" userId="5458cf4da77ded36" providerId="LiveId" clId="{3F69D805-F6B8-4213-BD43-B4BD128D4459}" dt="2022-05-24T06:40:21.082" v="1123" actId="47"/>
        <pc:sldMkLst>
          <pc:docMk/>
          <pc:sldMk cId="4202914646" sldId="3936"/>
        </pc:sldMkLst>
        <pc:spChg chg="mod">
          <ac:chgData name="john simpson" userId="5458cf4da77ded36" providerId="LiveId" clId="{3F69D805-F6B8-4213-BD43-B4BD128D4459}" dt="2022-05-24T06:03:06.623" v="406"/>
          <ac:spMkLst>
            <pc:docMk/>
            <pc:sldMk cId="4202914646" sldId="3936"/>
            <ac:spMk id="2" creationId="{00000000-0000-0000-0000-000000000000}"/>
          </ac:spMkLst>
        </pc:spChg>
      </pc:sldChg>
      <pc:sldChg chg="modSp mod">
        <pc:chgData name="john simpson" userId="5458cf4da77ded36" providerId="LiveId" clId="{3F69D805-F6B8-4213-BD43-B4BD128D4459}" dt="2022-05-24T06:49:15.337" v="1195" actId="20577"/>
        <pc:sldMkLst>
          <pc:docMk/>
          <pc:sldMk cId="3822058403" sldId="3938"/>
        </pc:sldMkLst>
        <pc:spChg chg="mod">
          <ac:chgData name="john simpson" userId="5458cf4da77ded36" providerId="LiveId" clId="{3F69D805-F6B8-4213-BD43-B4BD128D4459}" dt="2022-05-24T06:03:06.623" v="406"/>
          <ac:spMkLst>
            <pc:docMk/>
            <pc:sldMk cId="3822058403" sldId="3938"/>
            <ac:spMk id="2" creationId="{00000000-0000-0000-0000-000000000000}"/>
          </ac:spMkLst>
        </pc:spChg>
        <pc:spChg chg="mod">
          <ac:chgData name="john simpson" userId="5458cf4da77ded36" providerId="LiveId" clId="{3F69D805-F6B8-4213-BD43-B4BD128D4459}" dt="2022-05-24T06:49:15.337" v="1195" actId="20577"/>
          <ac:spMkLst>
            <pc:docMk/>
            <pc:sldMk cId="3822058403" sldId="3938"/>
            <ac:spMk id="8" creationId="{9CA7D68F-94AC-429F-8E2D-48ADC5695044}"/>
          </ac:spMkLst>
        </pc:spChg>
      </pc:sldChg>
      <pc:sldChg chg="modSp del">
        <pc:chgData name="john simpson" userId="5458cf4da77ded36" providerId="LiveId" clId="{3F69D805-F6B8-4213-BD43-B4BD128D4459}" dt="2022-05-24T06:47:10.514" v="1149" actId="47"/>
        <pc:sldMkLst>
          <pc:docMk/>
          <pc:sldMk cId="3268224624" sldId="3939"/>
        </pc:sldMkLst>
        <pc:spChg chg="mod">
          <ac:chgData name="john simpson" userId="5458cf4da77ded36" providerId="LiveId" clId="{3F69D805-F6B8-4213-BD43-B4BD128D4459}" dt="2022-05-24T06:03:06.623" v="406"/>
          <ac:spMkLst>
            <pc:docMk/>
            <pc:sldMk cId="3268224624" sldId="3939"/>
            <ac:spMk id="2" creationId="{00000000-0000-0000-0000-000000000000}"/>
          </ac:spMkLst>
        </pc:spChg>
      </pc:sldChg>
      <pc:sldChg chg="modSp del">
        <pc:chgData name="john simpson" userId="5458cf4da77ded36" providerId="LiveId" clId="{3F69D805-F6B8-4213-BD43-B4BD128D4459}" dt="2022-05-24T06:47:10.514" v="1149" actId="47"/>
        <pc:sldMkLst>
          <pc:docMk/>
          <pc:sldMk cId="2381080033" sldId="3940"/>
        </pc:sldMkLst>
        <pc:spChg chg="mod">
          <ac:chgData name="john simpson" userId="5458cf4da77ded36" providerId="LiveId" clId="{3F69D805-F6B8-4213-BD43-B4BD128D4459}" dt="2022-05-24T06:03:06.623" v="406"/>
          <ac:spMkLst>
            <pc:docMk/>
            <pc:sldMk cId="2381080033" sldId="3940"/>
            <ac:spMk id="2" creationId="{00000000-0000-0000-0000-000000000000}"/>
          </ac:spMkLst>
        </pc:spChg>
      </pc:sldChg>
      <pc:sldChg chg="modSp add mod">
        <pc:chgData name="john simpson" userId="5458cf4da77ded36" providerId="LiveId" clId="{3F69D805-F6B8-4213-BD43-B4BD128D4459}" dt="2022-05-24T06:46:53.422" v="1148" actId="20577"/>
        <pc:sldMkLst>
          <pc:docMk/>
          <pc:sldMk cId="2617371386" sldId="3941"/>
        </pc:sldMkLst>
        <pc:spChg chg="mod">
          <ac:chgData name="john simpson" userId="5458cf4da77ded36" providerId="LiveId" clId="{3F69D805-F6B8-4213-BD43-B4BD128D4459}" dt="2022-05-24T06:35:09.963" v="680" actId="20577"/>
          <ac:spMkLst>
            <pc:docMk/>
            <pc:sldMk cId="2617371386" sldId="3941"/>
            <ac:spMk id="7" creationId="{2B07FA2E-18B5-4F7F-B749-7EA6CEED2256}"/>
          </ac:spMkLst>
        </pc:spChg>
        <pc:spChg chg="mod">
          <ac:chgData name="john simpson" userId="5458cf4da77ded36" providerId="LiveId" clId="{3F69D805-F6B8-4213-BD43-B4BD128D4459}" dt="2022-05-24T06:46:53.422" v="1148" actId="20577"/>
          <ac:spMkLst>
            <pc:docMk/>
            <pc:sldMk cId="2617371386" sldId="3941"/>
            <ac:spMk id="8" creationId="{9CA7D68F-94AC-429F-8E2D-48ADC5695044}"/>
          </ac:spMkLst>
        </pc:spChg>
      </pc:sldChg>
      <pc:sldMasterChg chg="delSldLayout">
        <pc:chgData name="john simpson" userId="5458cf4da77ded36" providerId="LiveId" clId="{3F69D805-F6B8-4213-BD43-B4BD128D4459}" dt="2022-05-24T06:40:21.082" v="1123" actId="47"/>
        <pc:sldMasterMkLst>
          <pc:docMk/>
          <pc:sldMasterMk cId="1052240791" sldId="2147483660"/>
        </pc:sldMasterMkLst>
        <pc:sldLayoutChg chg="del">
          <pc:chgData name="john simpson" userId="5458cf4da77ded36" providerId="LiveId" clId="{3F69D805-F6B8-4213-BD43-B4BD128D4459}" dt="2022-05-24T06:40:21.082" v="1123" actId="47"/>
          <pc:sldLayoutMkLst>
            <pc:docMk/>
            <pc:sldMasterMk cId="1052240791" sldId="2147483660"/>
            <pc:sldLayoutMk cId="4177501772" sldId="214748367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F8C874-DD59-4D7C-A57C-5E763BD58EB6}" type="datetimeFigureOut">
              <a:rPr lang="en-US" smtClean="0"/>
              <a:t>5/23/2022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9FAB68-281C-4536-91EB-1665462F2526}" type="slidenum">
              <a:rPr lang="en-US" smtClean="0"/>
              <a:t>‹#›</a:t>
            </a:fld>
            <a:endParaRPr lang="en-US"/>
          </a:p>
        </p:txBody>
      </p:sp>
    </p:spTree>
    <p:extLst>
      <p:ext uri="{BB962C8B-B14F-4D97-AF65-F5344CB8AC3E}">
        <p14:creationId xmlns:p14="http://schemas.microsoft.com/office/powerpoint/2010/main" val="3316539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6BA35F-C8C2-4256-8445-30F2AC1340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3202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6BA35F-C8C2-4256-8445-30F2AC1340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6775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6BA35F-C8C2-4256-8445-30F2AC1340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3673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02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1992">
              <a:defRPr sz="2500">
                <a:solidFill>
                  <a:schemeClr val="tx1"/>
                </a:solidFill>
                <a:latin typeface="Tahoma" panose="020B0604030504040204" pitchFamily="34" charset="0"/>
              </a:defRPr>
            </a:lvl1pPr>
            <a:lvl2pPr marL="785372" indent="-302066" defTabSz="1021992">
              <a:defRPr sz="2500">
                <a:solidFill>
                  <a:schemeClr val="tx1"/>
                </a:solidFill>
                <a:latin typeface="Tahoma" panose="020B0604030504040204" pitchFamily="34" charset="0"/>
              </a:defRPr>
            </a:lvl2pPr>
            <a:lvl3pPr marL="1208265" indent="-241653" defTabSz="1021992">
              <a:defRPr sz="2500">
                <a:solidFill>
                  <a:schemeClr val="tx1"/>
                </a:solidFill>
                <a:latin typeface="Tahoma" panose="020B0604030504040204" pitchFamily="34" charset="0"/>
              </a:defRPr>
            </a:lvl3pPr>
            <a:lvl4pPr marL="1691571" indent="-241653" defTabSz="1021992">
              <a:defRPr sz="2500">
                <a:solidFill>
                  <a:schemeClr val="tx1"/>
                </a:solidFill>
                <a:latin typeface="Tahoma" panose="020B0604030504040204" pitchFamily="34" charset="0"/>
              </a:defRPr>
            </a:lvl4pPr>
            <a:lvl5pPr marL="2174878" indent="-241653" defTabSz="1021992">
              <a:defRPr sz="2500">
                <a:solidFill>
                  <a:schemeClr val="tx1"/>
                </a:solidFill>
                <a:latin typeface="Tahoma" panose="020B0604030504040204" pitchFamily="34" charset="0"/>
              </a:defRPr>
            </a:lvl5pPr>
            <a:lvl6pPr marL="2658184" indent="-241653" defTabSz="1021992" eaLnBrk="0" fontAlgn="base" hangingPunct="0">
              <a:spcBef>
                <a:spcPct val="0"/>
              </a:spcBef>
              <a:spcAft>
                <a:spcPct val="0"/>
              </a:spcAft>
              <a:defRPr sz="2500">
                <a:solidFill>
                  <a:schemeClr val="tx1"/>
                </a:solidFill>
                <a:latin typeface="Tahoma" panose="020B0604030504040204" pitchFamily="34" charset="0"/>
              </a:defRPr>
            </a:lvl6pPr>
            <a:lvl7pPr marL="3141490" indent="-241653" defTabSz="1021992" eaLnBrk="0" fontAlgn="base" hangingPunct="0">
              <a:spcBef>
                <a:spcPct val="0"/>
              </a:spcBef>
              <a:spcAft>
                <a:spcPct val="0"/>
              </a:spcAft>
              <a:defRPr sz="2500">
                <a:solidFill>
                  <a:schemeClr val="tx1"/>
                </a:solidFill>
                <a:latin typeface="Tahoma" panose="020B0604030504040204" pitchFamily="34" charset="0"/>
              </a:defRPr>
            </a:lvl7pPr>
            <a:lvl8pPr marL="3624796" indent="-241653" defTabSz="1021992" eaLnBrk="0" fontAlgn="base" hangingPunct="0">
              <a:spcBef>
                <a:spcPct val="0"/>
              </a:spcBef>
              <a:spcAft>
                <a:spcPct val="0"/>
              </a:spcAft>
              <a:defRPr sz="2500">
                <a:solidFill>
                  <a:schemeClr val="tx1"/>
                </a:solidFill>
                <a:latin typeface="Tahoma" panose="020B0604030504040204" pitchFamily="34" charset="0"/>
              </a:defRPr>
            </a:lvl8pPr>
            <a:lvl9pPr marL="4108102" indent="-241653" defTabSz="1021992" eaLnBrk="0" fontAlgn="base" hangingPunct="0">
              <a:spcBef>
                <a:spcPct val="0"/>
              </a:spcBef>
              <a:spcAft>
                <a:spcPct val="0"/>
              </a:spcAft>
              <a:defRPr sz="2500">
                <a:solidFill>
                  <a:schemeClr val="tx1"/>
                </a:solidFill>
                <a:latin typeface="Tahoma" panose="020B0604030504040204" pitchFamily="34" charset="0"/>
              </a:defRPr>
            </a:lvl9pPr>
          </a:lstStyle>
          <a:p>
            <a:fld id="{A4C49337-4E53-4B5A-B05E-D4B5CFE46F2E}" type="slidenum">
              <a:rPr lang="en-US" altLang="en-US" sz="1400">
                <a:latin typeface="Arial" panose="020B0604020202020204" pitchFamily="34" charset="0"/>
              </a:rPr>
              <a:pPr/>
              <a:t>6</a:t>
            </a:fld>
            <a:endParaRPr lang="en-US" altLang="en-US" sz="1400">
              <a:latin typeface="Arial" panose="020B0604020202020204" pitchFamily="34" charset="0"/>
            </a:endParaRPr>
          </a:p>
        </p:txBody>
      </p:sp>
    </p:spTree>
    <p:extLst>
      <p:ext uri="{BB962C8B-B14F-4D97-AF65-F5344CB8AC3E}">
        <p14:creationId xmlns:p14="http://schemas.microsoft.com/office/powerpoint/2010/main" val="1470855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EB1AA-EB07-4032-9776-AA99696B3B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A5E917B-D3E6-460C-BCCE-02A4A6496A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349E04-4745-43D0-A91D-31FA71D5F148}"/>
              </a:ext>
            </a:extLst>
          </p:cNvPr>
          <p:cNvSpPr>
            <a:spLocks noGrp="1"/>
          </p:cNvSpPr>
          <p:nvPr>
            <p:ph type="dt" sz="half" idx="10"/>
          </p:nvPr>
        </p:nvSpPr>
        <p:spPr/>
        <p:txBody>
          <a:bodyPr/>
          <a:lstStyle/>
          <a:p>
            <a:fld id="{4E425198-6393-4EA3-B324-612142356591}" type="datetimeFigureOut">
              <a:rPr lang="en-US" smtClean="0"/>
              <a:t>5/23/2022</a:t>
            </a:fld>
            <a:endParaRPr lang="en-US"/>
          </a:p>
        </p:txBody>
      </p:sp>
      <p:sp>
        <p:nvSpPr>
          <p:cNvPr id="5" name="Footer Placeholder 4">
            <a:extLst>
              <a:ext uri="{FF2B5EF4-FFF2-40B4-BE49-F238E27FC236}">
                <a16:creationId xmlns:a16="http://schemas.microsoft.com/office/drawing/2014/main" id="{2CF53304-9501-4CE1-A7C0-329E9ADC85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E49551-C719-46ED-A24E-02CDB8F502A4}"/>
              </a:ext>
            </a:extLst>
          </p:cNvPr>
          <p:cNvSpPr>
            <a:spLocks noGrp="1"/>
          </p:cNvSpPr>
          <p:nvPr>
            <p:ph type="sldNum" sz="quarter" idx="12"/>
          </p:nvPr>
        </p:nvSpPr>
        <p:spPr/>
        <p:txBody>
          <a:bodyPr/>
          <a:lstStyle/>
          <a:p>
            <a:fld id="{F3A6AA01-D481-4CD4-B84D-C60920B4136D}" type="slidenum">
              <a:rPr lang="en-US" smtClean="0"/>
              <a:t>‹#›</a:t>
            </a:fld>
            <a:endParaRPr lang="en-US"/>
          </a:p>
        </p:txBody>
      </p:sp>
    </p:spTree>
    <p:extLst>
      <p:ext uri="{BB962C8B-B14F-4D97-AF65-F5344CB8AC3E}">
        <p14:creationId xmlns:p14="http://schemas.microsoft.com/office/powerpoint/2010/main" val="2339733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E7DDE-CB14-4C63-860F-507B49EA0D7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732E26-EE44-482F-9373-D98CD38964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E5AACA-7DF7-4D46-991D-7D425AA9D654}"/>
              </a:ext>
            </a:extLst>
          </p:cNvPr>
          <p:cNvSpPr>
            <a:spLocks noGrp="1"/>
          </p:cNvSpPr>
          <p:nvPr>
            <p:ph type="dt" sz="half" idx="10"/>
          </p:nvPr>
        </p:nvSpPr>
        <p:spPr/>
        <p:txBody>
          <a:bodyPr/>
          <a:lstStyle/>
          <a:p>
            <a:fld id="{4E425198-6393-4EA3-B324-612142356591}" type="datetimeFigureOut">
              <a:rPr lang="en-US" smtClean="0"/>
              <a:t>5/23/2022</a:t>
            </a:fld>
            <a:endParaRPr lang="en-US"/>
          </a:p>
        </p:txBody>
      </p:sp>
      <p:sp>
        <p:nvSpPr>
          <p:cNvPr id="5" name="Footer Placeholder 4">
            <a:extLst>
              <a:ext uri="{FF2B5EF4-FFF2-40B4-BE49-F238E27FC236}">
                <a16:creationId xmlns:a16="http://schemas.microsoft.com/office/drawing/2014/main" id="{9EBA48C7-7D5F-4F32-82F6-EE5571ECB6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395A3D-D4B5-474B-8A88-B6130571EDC8}"/>
              </a:ext>
            </a:extLst>
          </p:cNvPr>
          <p:cNvSpPr>
            <a:spLocks noGrp="1"/>
          </p:cNvSpPr>
          <p:nvPr>
            <p:ph type="sldNum" sz="quarter" idx="12"/>
          </p:nvPr>
        </p:nvSpPr>
        <p:spPr/>
        <p:txBody>
          <a:bodyPr/>
          <a:lstStyle/>
          <a:p>
            <a:fld id="{F3A6AA01-D481-4CD4-B84D-C60920B4136D}" type="slidenum">
              <a:rPr lang="en-US" smtClean="0"/>
              <a:t>‹#›</a:t>
            </a:fld>
            <a:endParaRPr lang="en-US"/>
          </a:p>
        </p:txBody>
      </p:sp>
    </p:spTree>
    <p:extLst>
      <p:ext uri="{BB962C8B-B14F-4D97-AF65-F5344CB8AC3E}">
        <p14:creationId xmlns:p14="http://schemas.microsoft.com/office/powerpoint/2010/main" val="3413229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3CB247-959C-41E3-8F2D-D51332EC19E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44EB45-94C7-4DD5-9EF6-9FEEEFC4D4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1C9C20-82AD-492E-9D46-15CB7D0A3597}"/>
              </a:ext>
            </a:extLst>
          </p:cNvPr>
          <p:cNvSpPr>
            <a:spLocks noGrp="1"/>
          </p:cNvSpPr>
          <p:nvPr>
            <p:ph type="dt" sz="half" idx="10"/>
          </p:nvPr>
        </p:nvSpPr>
        <p:spPr/>
        <p:txBody>
          <a:bodyPr/>
          <a:lstStyle/>
          <a:p>
            <a:fld id="{4E425198-6393-4EA3-B324-612142356591}" type="datetimeFigureOut">
              <a:rPr lang="en-US" smtClean="0"/>
              <a:t>5/23/2022</a:t>
            </a:fld>
            <a:endParaRPr lang="en-US"/>
          </a:p>
        </p:txBody>
      </p:sp>
      <p:sp>
        <p:nvSpPr>
          <p:cNvPr id="5" name="Footer Placeholder 4">
            <a:extLst>
              <a:ext uri="{FF2B5EF4-FFF2-40B4-BE49-F238E27FC236}">
                <a16:creationId xmlns:a16="http://schemas.microsoft.com/office/drawing/2014/main" id="{FBFF3136-4AE8-46BF-BA49-7243D67603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6EC180-D049-4E0D-8A52-5B391C9C2B28}"/>
              </a:ext>
            </a:extLst>
          </p:cNvPr>
          <p:cNvSpPr>
            <a:spLocks noGrp="1"/>
          </p:cNvSpPr>
          <p:nvPr>
            <p:ph type="sldNum" sz="quarter" idx="12"/>
          </p:nvPr>
        </p:nvSpPr>
        <p:spPr/>
        <p:txBody>
          <a:bodyPr/>
          <a:lstStyle/>
          <a:p>
            <a:fld id="{F3A6AA01-D481-4CD4-B84D-C60920B4136D}" type="slidenum">
              <a:rPr lang="en-US" smtClean="0"/>
              <a:t>‹#›</a:t>
            </a:fld>
            <a:endParaRPr lang="en-US"/>
          </a:p>
        </p:txBody>
      </p:sp>
    </p:spTree>
    <p:extLst>
      <p:ext uri="{BB962C8B-B14F-4D97-AF65-F5344CB8AC3E}">
        <p14:creationId xmlns:p14="http://schemas.microsoft.com/office/powerpoint/2010/main" val="520747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27DD39D-3FB7-425F-A8DA-B1439229F377}" type="datetimeFigureOut">
              <a:rPr lang="en-US" smtClean="0"/>
              <a:t>5/23/2022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522113-0DD2-4BE8-80D3-8560F1FE572F}" type="slidenum">
              <a:rPr lang="en-US" smtClean="0"/>
              <a:t>‹#›</a:t>
            </a:fld>
            <a:endParaRPr lang="en-US"/>
          </a:p>
        </p:txBody>
      </p:sp>
    </p:spTree>
    <p:extLst>
      <p:ext uri="{BB962C8B-B14F-4D97-AF65-F5344CB8AC3E}">
        <p14:creationId xmlns:p14="http://schemas.microsoft.com/office/powerpoint/2010/main" val="2489473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7DD39D-3FB7-425F-A8DA-B1439229F377}" type="datetimeFigureOut">
              <a:rPr lang="en-US" smtClean="0"/>
              <a:t>5/23/2022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522113-0DD2-4BE8-80D3-8560F1FE572F}" type="slidenum">
              <a:rPr lang="en-US" smtClean="0"/>
              <a:t>‹#›</a:t>
            </a:fld>
            <a:endParaRPr lang="en-US"/>
          </a:p>
        </p:txBody>
      </p:sp>
    </p:spTree>
    <p:extLst>
      <p:ext uri="{BB962C8B-B14F-4D97-AF65-F5344CB8AC3E}">
        <p14:creationId xmlns:p14="http://schemas.microsoft.com/office/powerpoint/2010/main" val="21192982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7DD39D-3FB7-425F-A8DA-B1439229F377}" type="datetimeFigureOut">
              <a:rPr lang="en-US" smtClean="0"/>
              <a:t>5/23/2022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522113-0DD2-4BE8-80D3-8560F1FE572F}" type="slidenum">
              <a:rPr lang="en-US" smtClean="0"/>
              <a:t>‹#›</a:t>
            </a:fld>
            <a:endParaRPr lang="en-US"/>
          </a:p>
        </p:txBody>
      </p:sp>
    </p:spTree>
    <p:extLst>
      <p:ext uri="{BB962C8B-B14F-4D97-AF65-F5344CB8AC3E}">
        <p14:creationId xmlns:p14="http://schemas.microsoft.com/office/powerpoint/2010/main" val="4037712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7DD39D-3FB7-425F-A8DA-B1439229F377}" type="datetimeFigureOut">
              <a:rPr lang="en-US" smtClean="0"/>
              <a:t>5/23/2022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522113-0DD2-4BE8-80D3-8560F1FE572F}" type="slidenum">
              <a:rPr lang="en-US" smtClean="0"/>
              <a:t>‹#›</a:t>
            </a:fld>
            <a:endParaRPr lang="en-US"/>
          </a:p>
        </p:txBody>
      </p:sp>
    </p:spTree>
    <p:extLst>
      <p:ext uri="{BB962C8B-B14F-4D97-AF65-F5344CB8AC3E}">
        <p14:creationId xmlns:p14="http://schemas.microsoft.com/office/powerpoint/2010/main" val="22061622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7DD39D-3FB7-425F-A8DA-B1439229F377}" type="datetimeFigureOut">
              <a:rPr lang="en-US" smtClean="0"/>
              <a:t>5/23/2022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522113-0DD2-4BE8-80D3-8560F1FE572F}" type="slidenum">
              <a:rPr lang="en-US" smtClean="0"/>
              <a:t>‹#›</a:t>
            </a:fld>
            <a:endParaRPr lang="en-US"/>
          </a:p>
        </p:txBody>
      </p:sp>
    </p:spTree>
    <p:extLst>
      <p:ext uri="{BB962C8B-B14F-4D97-AF65-F5344CB8AC3E}">
        <p14:creationId xmlns:p14="http://schemas.microsoft.com/office/powerpoint/2010/main" val="28933822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7DD39D-3FB7-425F-A8DA-B1439229F377}" type="datetimeFigureOut">
              <a:rPr lang="en-US" smtClean="0"/>
              <a:t>5/23/2022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522113-0DD2-4BE8-80D3-8560F1FE572F}" type="slidenum">
              <a:rPr lang="en-US" smtClean="0"/>
              <a:t>‹#›</a:t>
            </a:fld>
            <a:endParaRPr lang="en-US"/>
          </a:p>
        </p:txBody>
      </p:sp>
    </p:spTree>
    <p:extLst>
      <p:ext uri="{BB962C8B-B14F-4D97-AF65-F5344CB8AC3E}">
        <p14:creationId xmlns:p14="http://schemas.microsoft.com/office/powerpoint/2010/main" val="14879596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7DD39D-3FB7-425F-A8DA-B1439229F377}" type="datetimeFigureOut">
              <a:rPr lang="en-US" smtClean="0"/>
              <a:t>5/23/2022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522113-0DD2-4BE8-80D3-8560F1FE572F}" type="slidenum">
              <a:rPr lang="en-US" smtClean="0"/>
              <a:t>‹#›</a:t>
            </a:fld>
            <a:endParaRPr lang="en-US"/>
          </a:p>
        </p:txBody>
      </p:sp>
    </p:spTree>
    <p:extLst>
      <p:ext uri="{BB962C8B-B14F-4D97-AF65-F5344CB8AC3E}">
        <p14:creationId xmlns:p14="http://schemas.microsoft.com/office/powerpoint/2010/main" val="4511756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7DD39D-3FB7-425F-A8DA-B1439229F377}" type="datetimeFigureOut">
              <a:rPr lang="en-US" smtClean="0"/>
              <a:t>5/23/2022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522113-0DD2-4BE8-80D3-8560F1FE572F}" type="slidenum">
              <a:rPr lang="en-US" smtClean="0"/>
              <a:t>‹#›</a:t>
            </a:fld>
            <a:endParaRPr lang="en-US"/>
          </a:p>
        </p:txBody>
      </p:sp>
    </p:spTree>
    <p:extLst>
      <p:ext uri="{BB962C8B-B14F-4D97-AF65-F5344CB8AC3E}">
        <p14:creationId xmlns:p14="http://schemas.microsoft.com/office/powerpoint/2010/main" val="4293017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CC17C-597E-406B-9E68-A35F974F1B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CA8C89-452B-483C-93A7-7D7C969501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AF2C8B-F97A-4C4E-BBAA-1DE56B05508A}"/>
              </a:ext>
            </a:extLst>
          </p:cNvPr>
          <p:cNvSpPr>
            <a:spLocks noGrp="1"/>
          </p:cNvSpPr>
          <p:nvPr>
            <p:ph type="dt" sz="half" idx="10"/>
          </p:nvPr>
        </p:nvSpPr>
        <p:spPr/>
        <p:txBody>
          <a:bodyPr/>
          <a:lstStyle/>
          <a:p>
            <a:fld id="{4E425198-6393-4EA3-B324-612142356591}" type="datetimeFigureOut">
              <a:rPr lang="en-US" smtClean="0"/>
              <a:t>5/23/2022</a:t>
            </a:fld>
            <a:endParaRPr lang="en-US"/>
          </a:p>
        </p:txBody>
      </p:sp>
      <p:sp>
        <p:nvSpPr>
          <p:cNvPr id="5" name="Footer Placeholder 4">
            <a:extLst>
              <a:ext uri="{FF2B5EF4-FFF2-40B4-BE49-F238E27FC236}">
                <a16:creationId xmlns:a16="http://schemas.microsoft.com/office/drawing/2014/main" id="{6E774B63-4C24-4121-9E4B-8CB155EBBF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E0CBED-0466-46F2-9D9F-98DAAF1CDF9A}"/>
              </a:ext>
            </a:extLst>
          </p:cNvPr>
          <p:cNvSpPr>
            <a:spLocks noGrp="1"/>
          </p:cNvSpPr>
          <p:nvPr>
            <p:ph type="sldNum" sz="quarter" idx="12"/>
          </p:nvPr>
        </p:nvSpPr>
        <p:spPr/>
        <p:txBody>
          <a:bodyPr/>
          <a:lstStyle/>
          <a:p>
            <a:fld id="{F3A6AA01-D481-4CD4-B84D-C60920B4136D}" type="slidenum">
              <a:rPr lang="en-US" smtClean="0"/>
              <a:t>‹#›</a:t>
            </a:fld>
            <a:endParaRPr lang="en-US"/>
          </a:p>
        </p:txBody>
      </p:sp>
    </p:spTree>
    <p:extLst>
      <p:ext uri="{BB962C8B-B14F-4D97-AF65-F5344CB8AC3E}">
        <p14:creationId xmlns:p14="http://schemas.microsoft.com/office/powerpoint/2010/main" val="7265564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7DD39D-3FB7-425F-A8DA-B1439229F377}" type="datetimeFigureOut">
              <a:rPr lang="en-US" smtClean="0"/>
              <a:t>5/23/2022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522113-0DD2-4BE8-80D3-8560F1FE572F}" type="slidenum">
              <a:rPr lang="en-US" smtClean="0"/>
              <a:t>‹#›</a:t>
            </a:fld>
            <a:endParaRPr lang="en-US"/>
          </a:p>
        </p:txBody>
      </p:sp>
    </p:spTree>
    <p:extLst>
      <p:ext uri="{BB962C8B-B14F-4D97-AF65-F5344CB8AC3E}">
        <p14:creationId xmlns:p14="http://schemas.microsoft.com/office/powerpoint/2010/main" val="4803193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7DD39D-3FB7-425F-A8DA-B1439229F377}" type="datetimeFigureOut">
              <a:rPr lang="en-US" smtClean="0"/>
              <a:t>5/23/2022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522113-0DD2-4BE8-80D3-8560F1FE572F}" type="slidenum">
              <a:rPr lang="en-US" smtClean="0"/>
              <a:t>‹#›</a:t>
            </a:fld>
            <a:endParaRPr lang="en-US"/>
          </a:p>
        </p:txBody>
      </p:sp>
    </p:spTree>
    <p:extLst>
      <p:ext uri="{BB962C8B-B14F-4D97-AF65-F5344CB8AC3E}">
        <p14:creationId xmlns:p14="http://schemas.microsoft.com/office/powerpoint/2010/main" val="28993807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7DD39D-3FB7-425F-A8DA-B1439229F377}" type="datetimeFigureOut">
              <a:rPr lang="en-US" smtClean="0"/>
              <a:t>5/23/2022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522113-0DD2-4BE8-80D3-8560F1FE572F}" type="slidenum">
              <a:rPr lang="en-US" smtClean="0"/>
              <a:t>‹#›</a:t>
            </a:fld>
            <a:endParaRPr lang="en-US"/>
          </a:p>
        </p:txBody>
      </p:sp>
    </p:spTree>
    <p:extLst>
      <p:ext uri="{BB962C8B-B14F-4D97-AF65-F5344CB8AC3E}">
        <p14:creationId xmlns:p14="http://schemas.microsoft.com/office/powerpoint/2010/main" val="2569081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6C73B-4F47-4793-9878-D11A9204FA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DF00B7-D1E7-4C6B-A395-A67D65052A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36B151-79F6-443B-86BB-D3C5C7E6F2C5}"/>
              </a:ext>
            </a:extLst>
          </p:cNvPr>
          <p:cNvSpPr>
            <a:spLocks noGrp="1"/>
          </p:cNvSpPr>
          <p:nvPr>
            <p:ph type="dt" sz="half" idx="10"/>
          </p:nvPr>
        </p:nvSpPr>
        <p:spPr/>
        <p:txBody>
          <a:bodyPr/>
          <a:lstStyle/>
          <a:p>
            <a:fld id="{4E425198-6393-4EA3-B324-612142356591}" type="datetimeFigureOut">
              <a:rPr lang="en-US" smtClean="0"/>
              <a:t>5/23/2022</a:t>
            </a:fld>
            <a:endParaRPr lang="en-US"/>
          </a:p>
        </p:txBody>
      </p:sp>
      <p:sp>
        <p:nvSpPr>
          <p:cNvPr id="5" name="Footer Placeholder 4">
            <a:extLst>
              <a:ext uri="{FF2B5EF4-FFF2-40B4-BE49-F238E27FC236}">
                <a16:creationId xmlns:a16="http://schemas.microsoft.com/office/drawing/2014/main" id="{F5C94122-C55D-4511-82F9-47687D6534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1D101E-E213-4FB3-B563-A798B91CE2A9}"/>
              </a:ext>
            </a:extLst>
          </p:cNvPr>
          <p:cNvSpPr>
            <a:spLocks noGrp="1"/>
          </p:cNvSpPr>
          <p:nvPr>
            <p:ph type="sldNum" sz="quarter" idx="12"/>
          </p:nvPr>
        </p:nvSpPr>
        <p:spPr/>
        <p:txBody>
          <a:bodyPr/>
          <a:lstStyle/>
          <a:p>
            <a:fld id="{F3A6AA01-D481-4CD4-B84D-C60920B4136D}" type="slidenum">
              <a:rPr lang="en-US" smtClean="0"/>
              <a:t>‹#›</a:t>
            </a:fld>
            <a:endParaRPr lang="en-US"/>
          </a:p>
        </p:txBody>
      </p:sp>
    </p:spTree>
    <p:extLst>
      <p:ext uri="{BB962C8B-B14F-4D97-AF65-F5344CB8AC3E}">
        <p14:creationId xmlns:p14="http://schemas.microsoft.com/office/powerpoint/2010/main" val="3386237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F2D57-12FC-4306-9D6D-60D7458932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314E55-14D2-44FE-935A-498DAD5400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8D1B9D2-208C-4C2A-8E31-B90ACB4E60C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5F3433-5E11-477F-A477-B7016E78165E}"/>
              </a:ext>
            </a:extLst>
          </p:cNvPr>
          <p:cNvSpPr>
            <a:spLocks noGrp="1"/>
          </p:cNvSpPr>
          <p:nvPr>
            <p:ph type="dt" sz="half" idx="10"/>
          </p:nvPr>
        </p:nvSpPr>
        <p:spPr/>
        <p:txBody>
          <a:bodyPr/>
          <a:lstStyle/>
          <a:p>
            <a:fld id="{4E425198-6393-4EA3-B324-612142356591}" type="datetimeFigureOut">
              <a:rPr lang="en-US" smtClean="0"/>
              <a:t>5/23/2022</a:t>
            </a:fld>
            <a:endParaRPr lang="en-US"/>
          </a:p>
        </p:txBody>
      </p:sp>
      <p:sp>
        <p:nvSpPr>
          <p:cNvPr id="6" name="Footer Placeholder 5">
            <a:extLst>
              <a:ext uri="{FF2B5EF4-FFF2-40B4-BE49-F238E27FC236}">
                <a16:creationId xmlns:a16="http://schemas.microsoft.com/office/drawing/2014/main" id="{0E0AEA0B-A5AA-439B-B4BF-7C005C1118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413A3D-1DD6-4101-8F51-35CF003AE6BC}"/>
              </a:ext>
            </a:extLst>
          </p:cNvPr>
          <p:cNvSpPr>
            <a:spLocks noGrp="1"/>
          </p:cNvSpPr>
          <p:nvPr>
            <p:ph type="sldNum" sz="quarter" idx="12"/>
          </p:nvPr>
        </p:nvSpPr>
        <p:spPr/>
        <p:txBody>
          <a:bodyPr/>
          <a:lstStyle/>
          <a:p>
            <a:fld id="{F3A6AA01-D481-4CD4-B84D-C60920B4136D}" type="slidenum">
              <a:rPr lang="en-US" smtClean="0"/>
              <a:t>‹#›</a:t>
            </a:fld>
            <a:endParaRPr lang="en-US"/>
          </a:p>
        </p:txBody>
      </p:sp>
    </p:spTree>
    <p:extLst>
      <p:ext uri="{BB962C8B-B14F-4D97-AF65-F5344CB8AC3E}">
        <p14:creationId xmlns:p14="http://schemas.microsoft.com/office/powerpoint/2010/main" val="2264349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FE619-5132-4BB7-9D54-554E422AE1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865DF1F-EDE0-4C8C-90B2-BC19A619E1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9AD046-2516-4F4B-84D6-2C57A4CF84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FA35EC-41B4-4CC4-8BC8-AF0EA0A304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20144F-3C6A-4A02-BED4-74FFAE1BDA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A2C0D72-9F0F-43E9-9C4C-5B9B40639128}"/>
              </a:ext>
            </a:extLst>
          </p:cNvPr>
          <p:cNvSpPr>
            <a:spLocks noGrp="1"/>
          </p:cNvSpPr>
          <p:nvPr>
            <p:ph type="dt" sz="half" idx="10"/>
          </p:nvPr>
        </p:nvSpPr>
        <p:spPr/>
        <p:txBody>
          <a:bodyPr/>
          <a:lstStyle/>
          <a:p>
            <a:fld id="{4E425198-6393-4EA3-B324-612142356591}" type="datetimeFigureOut">
              <a:rPr lang="en-US" smtClean="0"/>
              <a:t>5/23/2022</a:t>
            </a:fld>
            <a:endParaRPr lang="en-US"/>
          </a:p>
        </p:txBody>
      </p:sp>
      <p:sp>
        <p:nvSpPr>
          <p:cNvPr id="8" name="Footer Placeholder 7">
            <a:extLst>
              <a:ext uri="{FF2B5EF4-FFF2-40B4-BE49-F238E27FC236}">
                <a16:creationId xmlns:a16="http://schemas.microsoft.com/office/drawing/2014/main" id="{7D792444-4ACB-4337-ACAA-8F19148FFA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E60E5A-B240-475A-9F6A-A63AFD74B737}"/>
              </a:ext>
            </a:extLst>
          </p:cNvPr>
          <p:cNvSpPr>
            <a:spLocks noGrp="1"/>
          </p:cNvSpPr>
          <p:nvPr>
            <p:ph type="sldNum" sz="quarter" idx="12"/>
          </p:nvPr>
        </p:nvSpPr>
        <p:spPr/>
        <p:txBody>
          <a:bodyPr/>
          <a:lstStyle/>
          <a:p>
            <a:fld id="{F3A6AA01-D481-4CD4-B84D-C60920B4136D}" type="slidenum">
              <a:rPr lang="en-US" smtClean="0"/>
              <a:t>‹#›</a:t>
            </a:fld>
            <a:endParaRPr lang="en-US"/>
          </a:p>
        </p:txBody>
      </p:sp>
    </p:spTree>
    <p:extLst>
      <p:ext uri="{BB962C8B-B14F-4D97-AF65-F5344CB8AC3E}">
        <p14:creationId xmlns:p14="http://schemas.microsoft.com/office/powerpoint/2010/main" val="3842252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8FDF5-2B23-4B8C-88D8-86D338D0EC9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B1CE2B-53ED-4685-AA6C-AB811AF20247}"/>
              </a:ext>
            </a:extLst>
          </p:cNvPr>
          <p:cNvSpPr>
            <a:spLocks noGrp="1"/>
          </p:cNvSpPr>
          <p:nvPr>
            <p:ph type="dt" sz="half" idx="10"/>
          </p:nvPr>
        </p:nvSpPr>
        <p:spPr/>
        <p:txBody>
          <a:bodyPr/>
          <a:lstStyle/>
          <a:p>
            <a:fld id="{4E425198-6393-4EA3-B324-612142356591}" type="datetimeFigureOut">
              <a:rPr lang="en-US" smtClean="0"/>
              <a:t>5/23/2022</a:t>
            </a:fld>
            <a:endParaRPr lang="en-US"/>
          </a:p>
        </p:txBody>
      </p:sp>
      <p:sp>
        <p:nvSpPr>
          <p:cNvPr id="4" name="Footer Placeholder 3">
            <a:extLst>
              <a:ext uri="{FF2B5EF4-FFF2-40B4-BE49-F238E27FC236}">
                <a16:creationId xmlns:a16="http://schemas.microsoft.com/office/drawing/2014/main" id="{8F13B9BD-4F9E-4AD7-87CA-878C0939B31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022882D-652A-4583-B20D-4217E2AA360E}"/>
              </a:ext>
            </a:extLst>
          </p:cNvPr>
          <p:cNvSpPr>
            <a:spLocks noGrp="1"/>
          </p:cNvSpPr>
          <p:nvPr>
            <p:ph type="sldNum" sz="quarter" idx="12"/>
          </p:nvPr>
        </p:nvSpPr>
        <p:spPr/>
        <p:txBody>
          <a:bodyPr/>
          <a:lstStyle/>
          <a:p>
            <a:fld id="{F3A6AA01-D481-4CD4-B84D-C60920B4136D}" type="slidenum">
              <a:rPr lang="en-US" smtClean="0"/>
              <a:t>‹#›</a:t>
            </a:fld>
            <a:endParaRPr lang="en-US"/>
          </a:p>
        </p:txBody>
      </p:sp>
    </p:spTree>
    <p:extLst>
      <p:ext uri="{BB962C8B-B14F-4D97-AF65-F5344CB8AC3E}">
        <p14:creationId xmlns:p14="http://schemas.microsoft.com/office/powerpoint/2010/main" val="29202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EDF76A-53EE-4A80-B689-01C7929DE14E}"/>
              </a:ext>
            </a:extLst>
          </p:cNvPr>
          <p:cNvSpPr>
            <a:spLocks noGrp="1"/>
          </p:cNvSpPr>
          <p:nvPr>
            <p:ph type="dt" sz="half" idx="10"/>
          </p:nvPr>
        </p:nvSpPr>
        <p:spPr/>
        <p:txBody>
          <a:bodyPr/>
          <a:lstStyle/>
          <a:p>
            <a:fld id="{4E425198-6393-4EA3-B324-612142356591}" type="datetimeFigureOut">
              <a:rPr lang="en-US" smtClean="0"/>
              <a:t>5/23/2022</a:t>
            </a:fld>
            <a:endParaRPr lang="en-US"/>
          </a:p>
        </p:txBody>
      </p:sp>
      <p:sp>
        <p:nvSpPr>
          <p:cNvPr id="3" name="Footer Placeholder 2">
            <a:extLst>
              <a:ext uri="{FF2B5EF4-FFF2-40B4-BE49-F238E27FC236}">
                <a16:creationId xmlns:a16="http://schemas.microsoft.com/office/drawing/2014/main" id="{14F02123-DBEB-45CC-943F-88A2441FB1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BB3AFB-8F0F-4B41-9DF6-5833524AB792}"/>
              </a:ext>
            </a:extLst>
          </p:cNvPr>
          <p:cNvSpPr>
            <a:spLocks noGrp="1"/>
          </p:cNvSpPr>
          <p:nvPr>
            <p:ph type="sldNum" sz="quarter" idx="12"/>
          </p:nvPr>
        </p:nvSpPr>
        <p:spPr/>
        <p:txBody>
          <a:bodyPr/>
          <a:lstStyle/>
          <a:p>
            <a:fld id="{F3A6AA01-D481-4CD4-B84D-C60920B4136D}" type="slidenum">
              <a:rPr lang="en-US" smtClean="0"/>
              <a:t>‹#›</a:t>
            </a:fld>
            <a:endParaRPr lang="en-US"/>
          </a:p>
        </p:txBody>
      </p:sp>
    </p:spTree>
    <p:extLst>
      <p:ext uri="{BB962C8B-B14F-4D97-AF65-F5344CB8AC3E}">
        <p14:creationId xmlns:p14="http://schemas.microsoft.com/office/powerpoint/2010/main" val="1412410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9A410-BC12-4D4D-9DA8-C34A132F6D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B7BCB0-A38D-4478-8718-B1741D8AE0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77A194-65E0-4AB4-8998-78ACFA9494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26A64F-3988-4A92-ADBF-EBE6752F6844}"/>
              </a:ext>
            </a:extLst>
          </p:cNvPr>
          <p:cNvSpPr>
            <a:spLocks noGrp="1"/>
          </p:cNvSpPr>
          <p:nvPr>
            <p:ph type="dt" sz="half" idx="10"/>
          </p:nvPr>
        </p:nvSpPr>
        <p:spPr/>
        <p:txBody>
          <a:bodyPr/>
          <a:lstStyle/>
          <a:p>
            <a:fld id="{4E425198-6393-4EA3-B324-612142356591}" type="datetimeFigureOut">
              <a:rPr lang="en-US" smtClean="0"/>
              <a:t>5/23/2022</a:t>
            </a:fld>
            <a:endParaRPr lang="en-US"/>
          </a:p>
        </p:txBody>
      </p:sp>
      <p:sp>
        <p:nvSpPr>
          <p:cNvPr id="6" name="Footer Placeholder 5">
            <a:extLst>
              <a:ext uri="{FF2B5EF4-FFF2-40B4-BE49-F238E27FC236}">
                <a16:creationId xmlns:a16="http://schemas.microsoft.com/office/drawing/2014/main" id="{0398715E-AF2B-421D-8697-8D0F61C899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E3BD27-011C-4EF7-8169-712BB09A719C}"/>
              </a:ext>
            </a:extLst>
          </p:cNvPr>
          <p:cNvSpPr>
            <a:spLocks noGrp="1"/>
          </p:cNvSpPr>
          <p:nvPr>
            <p:ph type="sldNum" sz="quarter" idx="12"/>
          </p:nvPr>
        </p:nvSpPr>
        <p:spPr/>
        <p:txBody>
          <a:bodyPr/>
          <a:lstStyle/>
          <a:p>
            <a:fld id="{F3A6AA01-D481-4CD4-B84D-C60920B4136D}" type="slidenum">
              <a:rPr lang="en-US" smtClean="0"/>
              <a:t>‹#›</a:t>
            </a:fld>
            <a:endParaRPr lang="en-US"/>
          </a:p>
        </p:txBody>
      </p:sp>
    </p:spTree>
    <p:extLst>
      <p:ext uri="{BB962C8B-B14F-4D97-AF65-F5344CB8AC3E}">
        <p14:creationId xmlns:p14="http://schemas.microsoft.com/office/powerpoint/2010/main" val="4081458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0347F-ED57-42C1-893D-DE0DD311F2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5C7625-8941-483F-9795-AE742324C4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AFA71BB-8AB2-47CA-9AB8-1CBBA583FB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E0D6CA-3901-4632-938B-6B38CEED76CD}"/>
              </a:ext>
            </a:extLst>
          </p:cNvPr>
          <p:cNvSpPr>
            <a:spLocks noGrp="1"/>
          </p:cNvSpPr>
          <p:nvPr>
            <p:ph type="dt" sz="half" idx="10"/>
          </p:nvPr>
        </p:nvSpPr>
        <p:spPr/>
        <p:txBody>
          <a:bodyPr/>
          <a:lstStyle/>
          <a:p>
            <a:fld id="{4E425198-6393-4EA3-B324-612142356591}" type="datetimeFigureOut">
              <a:rPr lang="en-US" smtClean="0"/>
              <a:t>5/23/2022</a:t>
            </a:fld>
            <a:endParaRPr lang="en-US"/>
          </a:p>
        </p:txBody>
      </p:sp>
      <p:sp>
        <p:nvSpPr>
          <p:cNvPr id="6" name="Footer Placeholder 5">
            <a:extLst>
              <a:ext uri="{FF2B5EF4-FFF2-40B4-BE49-F238E27FC236}">
                <a16:creationId xmlns:a16="http://schemas.microsoft.com/office/drawing/2014/main" id="{33E1F330-6F69-4250-8AE7-6BDC49AEDB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CBCCB9-28D7-4902-85B6-D612F788BA4C}"/>
              </a:ext>
            </a:extLst>
          </p:cNvPr>
          <p:cNvSpPr>
            <a:spLocks noGrp="1"/>
          </p:cNvSpPr>
          <p:nvPr>
            <p:ph type="sldNum" sz="quarter" idx="12"/>
          </p:nvPr>
        </p:nvSpPr>
        <p:spPr/>
        <p:txBody>
          <a:bodyPr/>
          <a:lstStyle/>
          <a:p>
            <a:fld id="{F3A6AA01-D481-4CD4-B84D-C60920B4136D}" type="slidenum">
              <a:rPr lang="en-US" smtClean="0"/>
              <a:t>‹#›</a:t>
            </a:fld>
            <a:endParaRPr lang="en-US"/>
          </a:p>
        </p:txBody>
      </p:sp>
    </p:spTree>
    <p:extLst>
      <p:ext uri="{BB962C8B-B14F-4D97-AF65-F5344CB8AC3E}">
        <p14:creationId xmlns:p14="http://schemas.microsoft.com/office/powerpoint/2010/main" val="2303107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1C6739-4D56-4229-982D-DB0E5B8ACF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699BA6-4C12-4573-BD02-FD2946D0CF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6FBEB0-9801-4621-A3BC-AF48DDE2D2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425198-6393-4EA3-B324-612142356591}" type="datetimeFigureOut">
              <a:rPr lang="en-US" smtClean="0"/>
              <a:t>5/23/2022</a:t>
            </a:fld>
            <a:endParaRPr lang="en-US"/>
          </a:p>
        </p:txBody>
      </p:sp>
      <p:sp>
        <p:nvSpPr>
          <p:cNvPr id="5" name="Footer Placeholder 4">
            <a:extLst>
              <a:ext uri="{FF2B5EF4-FFF2-40B4-BE49-F238E27FC236}">
                <a16:creationId xmlns:a16="http://schemas.microsoft.com/office/drawing/2014/main" id="{8645636C-6CD0-417C-8AC7-164A2C7DA3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A96CB87-E644-45E9-87B0-E5B5C1D639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A6AA01-D481-4CD4-B84D-C60920B4136D}" type="slidenum">
              <a:rPr lang="en-US" smtClean="0"/>
              <a:t>‹#›</a:t>
            </a:fld>
            <a:endParaRPr lang="en-US"/>
          </a:p>
        </p:txBody>
      </p:sp>
    </p:spTree>
    <p:extLst>
      <p:ext uri="{BB962C8B-B14F-4D97-AF65-F5344CB8AC3E}">
        <p14:creationId xmlns:p14="http://schemas.microsoft.com/office/powerpoint/2010/main" val="1053936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7DD39D-3FB7-425F-A8DA-B1439229F377}" type="datetimeFigureOut">
              <a:rPr lang="en-US" smtClean="0"/>
              <a:t>5/23/2022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522113-0DD2-4BE8-80D3-8560F1FE572F}" type="slidenum">
              <a:rPr lang="en-US" smtClean="0"/>
              <a:t>‹#›</a:t>
            </a:fld>
            <a:endParaRPr lang="en-US"/>
          </a:p>
        </p:txBody>
      </p:sp>
    </p:spTree>
    <p:extLst>
      <p:ext uri="{BB962C8B-B14F-4D97-AF65-F5344CB8AC3E}">
        <p14:creationId xmlns:p14="http://schemas.microsoft.com/office/powerpoint/2010/main" val="10522407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2001" cy="6857999"/>
          </a:xfrm>
          <a:prstGeom prst="rect">
            <a:avLst/>
          </a:prstGeom>
        </p:spPr>
      </p:pic>
      <p:sp>
        <p:nvSpPr>
          <p:cNvPr id="6" name="TextBox 5">
            <a:extLst>
              <a:ext uri="{FF2B5EF4-FFF2-40B4-BE49-F238E27FC236}">
                <a16:creationId xmlns:a16="http://schemas.microsoft.com/office/drawing/2014/main" id="{822554DE-3E02-49BE-AF1D-07966B68088C}"/>
              </a:ext>
            </a:extLst>
          </p:cNvPr>
          <p:cNvSpPr txBox="1"/>
          <p:nvPr/>
        </p:nvSpPr>
        <p:spPr>
          <a:xfrm>
            <a:off x="1310052" y="5772953"/>
            <a:ext cx="5969977" cy="1015663"/>
          </a:xfrm>
          <a:prstGeom prst="rect">
            <a:avLst/>
          </a:prstGeom>
          <a:noFill/>
        </p:spPr>
        <p:txBody>
          <a:bodyPr wrap="square" rtlCol="0">
            <a:spAutoFit/>
          </a:bodyPr>
          <a:lstStyle/>
          <a:p>
            <a:r>
              <a:rPr lang="en-US" sz="3600" dirty="0">
                <a:solidFill>
                  <a:schemeClr val="bg1"/>
                </a:solidFill>
                <a:latin typeface="Arial Narrow" panose="020B0606020202030204" pitchFamily="34" charset="0"/>
              </a:rPr>
              <a:t>John D. Simpson, CIPM</a:t>
            </a:r>
          </a:p>
          <a:p>
            <a:r>
              <a:rPr lang="en-US" sz="2400" dirty="0">
                <a:solidFill>
                  <a:schemeClr val="bg1"/>
                </a:solidFill>
                <a:latin typeface="Arial Narrow" panose="020B0606020202030204" pitchFamily="34" charset="0"/>
              </a:rPr>
              <a:t>May 2022</a:t>
            </a:r>
          </a:p>
        </p:txBody>
      </p:sp>
      <p:sp>
        <p:nvSpPr>
          <p:cNvPr id="9" name="TextBox 8">
            <a:extLst>
              <a:ext uri="{FF2B5EF4-FFF2-40B4-BE49-F238E27FC236}">
                <a16:creationId xmlns:a16="http://schemas.microsoft.com/office/drawing/2014/main" id="{822554DE-3E02-49BE-AF1D-07966B68088C}"/>
              </a:ext>
            </a:extLst>
          </p:cNvPr>
          <p:cNvSpPr txBox="1"/>
          <p:nvPr/>
        </p:nvSpPr>
        <p:spPr>
          <a:xfrm>
            <a:off x="1300214" y="-49160"/>
            <a:ext cx="8007504" cy="4524315"/>
          </a:xfrm>
          <a:prstGeom prst="rect">
            <a:avLst/>
          </a:prstGeom>
          <a:noFill/>
        </p:spPr>
        <p:txBody>
          <a:bodyPr wrap="square" rtlCol="0">
            <a:spAutoFit/>
          </a:bodyPr>
          <a:lstStyle/>
          <a:p>
            <a:r>
              <a:rPr lang="en-US" sz="6000" dirty="0">
                <a:solidFill>
                  <a:schemeClr val="bg1"/>
                </a:solidFill>
                <a:latin typeface="Arial Narrow" panose="020B0606020202030204" pitchFamily="34" charset="0"/>
              </a:rPr>
              <a:t>Performance Challenges for Alternative Investments – an interactive discussion</a:t>
            </a:r>
          </a:p>
          <a:p>
            <a:endParaRPr lang="en-US" sz="6000" dirty="0">
              <a:solidFill>
                <a:schemeClr val="bg1"/>
              </a:solidFill>
              <a:latin typeface="Arial Narrow" panose="020B0606020202030204" pitchFamily="34" charset="0"/>
            </a:endParaRPr>
          </a:p>
          <a:p>
            <a:r>
              <a:rPr lang="en-US" sz="4800" dirty="0">
                <a:solidFill>
                  <a:schemeClr val="bg1"/>
                </a:solidFill>
                <a:latin typeface="Arial Narrow" panose="020B0606020202030204" pitchFamily="34" charset="0"/>
              </a:rPr>
              <a:t>Asset Owner Roundtable</a:t>
            </a:r>
          </a:p>
        </p:txBody>
      </p:sp>
    </p:spTree>
    <p:extLst>
      <p:ext uri="{BB962C8B-B14F-4D97-AF65-F5344CB8AC3E}">
        <p14:creationId xmlns:p14="http://schemas.microsoft.com/office/powerpoint/2010/main" val="1922672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14" y="6095993"/>
            <a:ext cx="12126096" cy="757881"/>
          </a:xfrm>
          <a:prstGeom prst="rect">
            <a:avLst/>
          </a:prstGeom>
        </p:spPr>
      </p:pic>
      <p:sp>
        <p:nvSpPr>
          <p:cNvPr id="6" name="Content Placeholder 5">
            <a:extLst>
              <a:ext uri="{FF2B5EF4-FFF2-40B4-BE49-F238E27FC236}">
                <a16:creationId xmlns:a16="http://schemas.microsoft.com/office/drawing/2014/main" id="{C7D3A418-DDDE-4863-82B3-3CBDAF14FFA6}"/>
              </a:ext>
            </a:extLst>
          </p:cNvPr>
          <p:cNvSpPr>
            <a:spLocks noGrp="1"/>
          </p:cNvSpPr>
          <p:nvPr>
            <p:ph idx="1"/>
          </p:nvPr>
        </p:nvSpPr>
        <p:spPr>
          <a:xfrm>
            <a:off x="409034" y="555993"/>
            <a:ext cx="11658407" cy="5001112"/>
          </a:xfrm>
        </p:spPr>
        <p:txBody>
          <a:bodyPr>
            <a:normAutofit lnSpcReduction="10000"/>
          </a:bodyPr>
          <a:lstStyle/>
          <a:p>
            <a:pPr marL="0" indent="0">
              <a:buNone/>
            </a:pPr>
            <a:r>
              <a:rPr lang="en-US" sz="3600" dirty="0">
                <a:solidFill>
                  <a:schemeClr val="bg1"/>
                </a:solidFill>
              </a:rPr>
              <a:t>Benchmarking (MWR benchmarks) – various methods exist:</a:t>
            </a:r>
          </a:p>
          <a:p>
            <a:pPr marL="0" indent="0">
              <a:buNone/>
            </a:pPr>
            <a:endParaRPr lang="en-US" dirty="0">
              <a:solidFill>
                <a:schemeClr val="bg1"/>
              </a:solidFill>
            </a:endParaRPr>
          </a:p>
          <a:p>
            <a:r>
              <a:rPr lang="en-US" dirty="0">
                <a:solidFill>
                  <a:schemeClr val="bg1"/>
                </a:solidFill>
              </a:rPr>
              <a:t>PME (aka Index Comparison Method; Long Nichols)</a:t>
            </a:r>
          </a:p>
          <a:p>
            <a:pPr lvl="1"/>
            <a:r>
              <a:rPr lang="en-US" dirty="0">
                <a:solidFill>
                  <a:schemeClr val="bg1"/>
                </a:solidFill>
              </a:rPr>
              <a:t>Notional investment of fund contributions and withdrawals in a public index</a:t>
            </a:r>
          </a:p>
          <a:p>
            <a:pPr lvl="1"/>
            <a:r>
              <a:rPr lang="en-US" dirty="0">
                <a:solidFill>
                  <a:schemeClr val="bg1"/>
                </a:solidFill>
              </a:rPr>
              <a:t>Problem arises if index performance is too low to sustain portfolio withdrawals</a:t>
            </a:r>
          </a:p>
          <a:p>
            <a:pPr lvl="1"/>
            <a:endParaRPr lang="en-US" dirty="0">
              <a:solidFill>
                <a:schemeClr val="bg1"/>
              </a:solidFill>
            </a:endParaRPr>
          </a:p>
          <a:p>
            <a:r>
              <a:rPr lang="en-US" dirty="0">
                <a:solidFill>
                  <a:schemeClr val="bg1"/>
                </a:solidFill>
              </a:rPr>
              <a:t>PME+</a:t>
            </a:r>
          </a:p>
          <a:p>
            <a:pPr lvl="1"/>
            <a:r>
              <a:rPr lang="en-US" dirty="0">
                <a:solidFill>
                  <a:schemeClr val="bg1"/>
                </a:solidFill>
              </a:rPr>
              <a:t>Adjust distributions by factor to force index ending value to match fund’s</a:t>
            </a:r>
          </a:p>
          <a:p>
            <a:pPr lvl="1"/>
            <a:endParaRPr lang="en-US" dirty="0">
              <a:solidFill>
                <a:schemeClr val="bg1"/>
              </a:solidFill>
            </a:endParaRPr>
          </a:p>
          <a:p>
            <a:r>
              <a:rPr lang="en-US" dirty="0">
                <a:solidFill>
                  <a:schemeClr val="bg1"/>
                </a:solidFill>
              </a:rPr>
              <a:t>Modified PME (aka Cambridge method)</a:t>
            </a:r>
          </a:p>
          <a:p>
            <a:pPr lvl="1"/>
            <a:r>
              <a:rPr lang="en-US" dirty="0">
                <a:solidFill>
                  <a:schemeClr val="bg1"/>
                </a:solidFill>
              </a:rPr>
              <a:t>Take distributions for public index based on weight of the distribution in the private fund</a:t>
            </a:r>
          </a:p>
        </p:txBody>
      </p:sp>
      <p:sp>
        <p:nvSpPr>
          <p:cNvPr id="2" name="Footer Placeholder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Copyright © The Spaulding Group, Inc. 2022</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0C7614-0153-45D1-9B94-491A6D7EE9B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Rectangle 2">
            <a:extLst>
              <a:ext uri="{FF2B5EF4-FFF2-40B4-BE49-F238E27FC236}">
                <a16:creationId xmlns:a16="http://schemas.microsoft.com/office/drawing/2014/main" id="{2B07FA2E-18B5-4F7F-B749-7EA6CEED2256}"/>
              </a:ext>
            </a:extLst>
          </p:cNvPr>
          <p:cNvSpPr>
            <a:spLocks noGrp="1" noChangeArrowheads="1"/>
          </p:cNvSpPr>
          <p:nvPr>
            <p:ph type="title"/>
          </p:nvPr>
        </p:nvSpPr>
        <p:spPr>
          <a:xfrm>
            <a:off x="367598" y="214313"/>
            <a:ext cx="8576377" cy="1462087"/>
          </a:xfrm>
        </p:spPr>
        <p:txBody>
          <a:bodyPr/>
          <a:lstStyle/>
          <a:p>
            <a:pPr eaLnBrk="1" hangingPunct="1"/>
            <a:r>
              <a:rPr lang="en-US" b="1" dirty="0"/>
              <a:t>What are “Alternative Assets”</a:t>
            </a:r>
          </a:p>
        </p:txBody>
      </p:sp>
      <p:sp>
        <p:nvSpPr>
          <p:cNvPr id="8" name="Rectangle 3">
            <a:extLst>
              <a:ext uri="{FF2B5EF4-FFF2-40B4-BE49-F238E27FC236}">
                <a16:creationId xmlns:a16="http://schemas.microsoft.com/office/drawing/2014/main" id="{9CA7D68F-94AC-429F-8E2D-48ADC5695044}"/>
              </a:ext>
            </a:extLst>
          </p:cNvPr>
          <p:cNvSpPr txBox="1">
            <a:spLocks noChangeArrowheads="1"/>
          </p:cNvSpPr>
          <p:nvPr/>
        </p:nvSpPr>
        <p:spPr>
          <a:xfrm>
            <a:off x="228600" y="1566886"/>
            <a:ext cx="11741310" cy="45656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t>Absolute return strategies / hedge funds</a:t>
            </a:r>
          </a:p>
          <a:p>
            <a:r>
              <a:rPr lang="en-US" sz="2400" b="1" dirty="0"/>
              <a:t>Real assets</a:t>
            </a:r>
          </a:p>
          <a:p>
            <a:pPr lvl="1"/>
            <a:r>
              <a:rPr lang="en-US" sz="1600" b="1" dirty="0"/>
              <a:t>Private real estate</a:t>
            </a:r>
          </a:p>
          <a:p>
            <a:pPr lvl="1"/>
            <a:r>
              <a:rPr lang="en-US" sz="1600" b="1" dirty="0"/>
              <a:t>Infrastructure</a:t>
            </a:r>
          </a:p>
          <a:p>
            <a:pPr lvl="1"/>
            <a:r>
              <a:rPr lang="en-US" sz="1600" b="1" dirty="0"/>
              <a:t>Raw land, Farmland, Timber</a:t>
            </a:r>
          </a:p>
          <a:p>
            <a:pPr lvl="1"/>
            <a:r>
              <a:rPr lang="en-US" sz="1600" b="1" dirty="0"/>
              <a:t>Intellectual property</a:t>
            </a:r>
          </a:p>
          <a:p>
            <a:r>
              <a:rPr lang="en-US" sz="2000" b="1" dirty="0"/>
              <a:t>Private equity</a:t>
            </a:r>
          </a:p>
          <a:p>
            <a:pPr lvl="1"/>
            <a:r>
              <a:rPr lang="en-US" sz="1600" b="1" dirty="0"/>
              <a:t>Venture capital</a:t>
            </a:r>
          </a:p>
          <a:p>
            <a:pPr lvl="1"/>
            <a:r>
              <a:rPr lang="en-US" sz="1600" b="1" dirty="0"/>
              <a:t>Buyout</a:t>
            </a:r>
          </a:p>
          <a:p>
            <a:pPr lvl="1"/>
            <a:r>
              <a:rPr lang="en-US" sz="1600" b="1" dirty="0"/>
              <a:t>Private debt</a:t>
            </a:r>
          </a:p>
          <a:p>
            <a:r>
              <a:rPr lang="en-US" sz="2000" b="1" dirty="0"/>
              <a:t>Structured products (e.g., collateralized debt obligations)</a:t>
            </a:r>
          </a:p>
          <a:p>
            <a:r>
              <a:rPr lang="en-US" sz="2000" b="1" dirty="0"/>
              <a:t>Financial derivatives (future, options, swaps, forwards, overlays)</a:t>
            </a:r>
          </a:p>
          <a:p>
            <a:r>
              <a:rPr lang="en-US" sz="2000" b="1" dirty="0"/>
              <a:t>Digital assets (cryptocurrencies, NFTs, etc.) </a:t>
            </a:r>
          </a:p>
        </p:txBody>
      </p:sp>
    </p:spTree>
    <p:extLst>
      <p:ext uri="{BB962C8B-B14F-4D97-AF65-F5344CB8AC3E}">
        <p14:creationId xmlns:p14="http://schemas.microsoft.com/office/powerpoint/2010/main" val="3822058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14" y="6095993"/>
            <a:ext cx="12126096" cy="757881"/>
          </a:xfrm>
          <a:prstGeom prst="rect">
            <a:avLst/>
          </a:prstGeom>
        </p:spPr>
      </p:pic>
      <p:sp>
        <p:nvSpPr>
          <p:cNvPr id="6" name="Content Placeholder 5">
            <a:extLst>
              <a:ext uri="{FF2B5EF4-FFF2-40B4-BE49-F238E27FC236}">
                <a16:creationId xmlns:a16="http://schemas.microsoft.com/office/drawing/2014/main" id="{C7D3A418-DDDE-4863-82B3-3CBDAF14FFA6}"/>
              </a:ext>
            </a:extLst>
          </p:cNvPr>
          <p:cNvSpPr>
            <a:spLocks noGrp="1"/>
          </p:cNvSpPr>
          <p:nvPr>
            <p:ph idx="1"/>
          </p:nvPr>
        </p:nvSpPr>
        <p:spPr>
          <a:xfrm>
            <a:off x="409034" y="555993"/>
            <a:ext cx="11658407" cy="5001112"/>
          </a:xfrm>
        </p:spPr>
        <p:txBody>
          <a:bodyPr>
            <a:normAutofit lnSpcReduction="10000"/>
          </a:bodyPr>
          <a:lstStyle/>
          <a:p>
            <a:pPr marL="0" indent="0">
              <a:buNone/>
            </a:pPr>
            <a:r>
              <a:rPr lang="en-US" sz="3600" dirty="0">
                <a:solidFill>
                  <a:schemeClr val="bg1"/>
                </a:solidFill>
              </a:rPr>
              <a:t>Benchmarking (MWR benchmarks) – various methods exist:</a:t>
            </a:r>
          </a:p>
          <a:p>
            <a:pPr marL="0" indent="0">
              <a:buNone/>
            </a:pPr>
            <a:endParaRPr lang="en-US" dirty="0">
              <a:solidFill>
                <a:schemeClr val="bg1"/>
              </a:solidFill>
            </a:endParaRPr>
          </a:p>
          <a:p>
            <a:r>
              <a:rPr lang="en-US" dirty="0">
                <a:solidFill>
                  <a:schemeClr val="bg1"/>
                </a:solidFill>
              </a:rPr>
              <a:t>PME (aka Index Comparison Method; Long Nichols)</a:t>
            </a:r>
          </a:p>
          <a:p>
            <a:pPr lvl="1"/>
            <a:r>
              <a:rPr lang="en-US" dirty="0">
                <a:solidFill>
                  <a:schemeClr val="bg1"/>
                </a:solidFill>
              </a:rPr>
              <a:t>Notional investment of fund contributions and withdrawals in a public index</a:t>
            </a:r>
          </a:p>
          <a:p>
            <a:pPr lvl="1"/>
            <a:r>
              <a:rPr lang="en-US" dirty="0">
                <a:solidFill>
                  <a:schemeClr val="bg1"/>
                </a:solidFill>
              </a:rPr>
              <a:t>Problem arises if index performance is too low to sustain portfolio withdrawals</a:t>
            </a:r>
          </a:p>
          <a:p>
            <a:pPr lvl="1"/>
            <a:endParaRPr lang="en-US" dirty="0">
              <a:solidFill>
                <a:schemeClr val="bg1"/>
              </a:solidFill>
            </a:endParaRPr>
          </a:p>
          <a:p>
            <a:r>
              <a:rPr lang="en-US" dirty="0">
                <a:solidFill>
                  <a:schemeClr val="bg1"/>
                </a:solidFill>
              </a:rPr>
              <a:t>PME+</a:t>
            </a:r>
          </a:p>
          <a:p>
            <a:pPr lvl="1"/>
            <a:r>
              <a:rPr lang="en-US" dirty="0">
                <a:solidFill>
                  <a:schemeClr val="bg1"/>
                </a:solidFill>
              </a:rPr>
              <a:t>Adjust distributions by factor to force index ending value to match fund’s</a:t>
            </a:r>
          </a:p>
          <a:p>
            <a:pPr lvl="1"/>
            <a:endParaRPr lang="en-US" dirty="0">
              <a:solidFill>
                <a:schemeClr val="bg1"/>
              </a:solidFill>
            </a:endParaRPr>
          </a:p>
          <a:p>
            <a:r>
              <a:rPr lang="en-US" dirty="0">
                <a:solidFill>
                  <a:schemeClr val="bg1"/>
                </a:solidFill>
              </a:rPr>
              <a:t>Modified PME (aka Cambridge method)</a:t>
            </a:r>
          </a:p>
          <a:p>
            <a:pPr lvl="1"/>
            <a:r>
              <a:rPr lang="en-US" dirty="0">
                <a:solidFill>
                  <a:schemeClr val="bg1"/>
                </a:solidFill>
              </a:rPr>
              <a:t>Take distributions for public index based on weight of the distribution in the private fund</a:t>
            </a:r>
          </a:p>
        </p:txBody>
      </p:sp>
      <p:sp>
        <p:nvSpPr>
          <p:cNvPr id="2" name="Footer Placeholder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Copyright © The Spaulding Group, Inc. 2022</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0C7614-0153-45D1-9B94-491A6D7EE9B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Rectangle 2">
            <a:extLst>
              <a:ext uri="{FF2B5EF4-FFF2-40B4-BE49-F238E27FC236}">
                <a16:creationId xmlns:a16="http://schemas.microsoft.com/office/drawing/2014/main" id="{2B07FA2E-18B5-4F7F-B749-7EA6CEED2256}"/>
              </a:ext>
            </a:extLst>
          </p:cNvPr>
          <p:cNvSpPr>
            <a:spLocks noGrp="1" noChangeArrowheads="1"/>
          </p:cNvSpPr>
          <p:nvPr>
            <p:ph type="title"/>
          </p:nvPr>
        </p:nvSpPr>
        <p:spPr>
          <a:xfrm>
            <a:off x="367598" y="214313"/>
            <a:ext cx="8576377" cy="1462087"/>
          </a:xfrm>
        </p:spPr>
        <p:txBody>
          <a:bodyPr/>
          <a:lstStyle/>
          <a:p>
            <a:pPr eaLnBrk="1" hangingPunct="1"/>
            <a:r>
              <a:rPr lang="en-US" b="1" dirty="0"/>
              <a:t>Typical areas of challenges/difficulties</a:t>
            </a:r>
          </a:p>
        </p:txBody>
      </p:sp>
      <p:sp>
        <p:nvSpPr>
          <p:cNvPr id="8" name="Rectangle 3">
            <a:extLst>
              <a:ext uri="{FF2B5EF4-FFF2-40B4-BE49-F238E27FC236}">
                <a16:creationId xmlns:a16="http://schemas.microsoft.com/office/drawing/2014/main" id="{9CA7D68F-94AC-429F-8E2D-48ADC5695044}"/>
              </a:ext>
            </a:extLst>
          </p:cNvPr>
          <p:cNvSpPr txBox="1">
            <a:spLocks noChangeArrowheads="1"/>
          </p:cNvSpPr>
          <p:nvPr/>
        </p:nvSpPr>
        <p:spPr>
          <a:xfrm>
            <a:off x="228600" y="1566886"/>
            <a:ext cx="11741310" cy="45656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t>Accounting and custody</a:t>
            </a:r>
          </a:p>
          <a:p>
            <a:r>
              <a:rPr lang="en-US" sz="2400" b="1" dirty="0"/>
              <a:t>Appraisal/valuation and valuation lags</a:t>
            </a:r>
          </a:p>
          <a:p>
            <a:r>
              <a:rPr lang="en-US" sz="2400" b="1" dirty="0"/>
              <a:t>Calculation of returns, multiples and other metrics</a:t>
            </a:r>
          </a:p>
          <a:p>
            <a:r>
              <a:rPr lang="en-US" sz="2400" b="1" dirty="0"/>
              <a:t>Benchmarking</a:t>
            </a:r>
          </a:p>
          <a:p>
            <a:r>
              <a:rPr lang="en-US" sz="2400" b="1" dirty="0"/>
              <a:t>Return attribution methodologies</a:t>
            </a:r>
          </a:p>
          <a:p>
            <a:r>
              <a:rPr lang="en-US" sz="2400" b="1" dirty="0"/>
              <a:t>Manager selection and due diligence; monitoring and oversight</a:t>
            </a:r>
          </a:p>
          <a:p>
            <a:r>
              <a:rPr lang="en-US" sz="2400" b="1" dirty="0"/>
              <a:t>Calculation of manager incentive/bonuses</a:t>
            </a:r>
          </a:p>
          <a:p>
            <a:r>
              <a:rPr lang="en-US" sz="2400" b="1" dirty="0"/>
              <a:t>Reliance on spreadsheets vs. third party performance systems</a:t>
            </a:r>
          </a:p>
          <a:p>
            <a:r>
              <a:rPr lang="en-US" sz="2400" b="1" dirty="0"/>
              <a:t>Composite reporting</a:t>
            </a:r>
          </a:p>
        </p:txBody>
      </p:sp>
    </p:spTree>
    <p:extLst>
      <p:ext uri="{BB962C8B-B14F-4D97-AF65-F5344CB8AC3E}">
        <p14:creationId xmlns:p14="http://schemas.microsoft.com/office/powerpoint/2010/main" val="2617371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a:extLst>
              <a:ext uri="{FF2B5EF4-FFF2-40B4-BE49-F238E27FC236}">
                <a16:creationId xmlns:a16="http://schemas.microsoft.com/office/drawing/2014/main" id="{E544B38F-B083-4CC8-8120-776C2C683A6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165" y="1"/>
            <a:ext cx="12224165" cy="7026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7">
            <a:extLst>
              <a:ext uri="{FF2B5EF4-FFF2-40B4-BE49-F238E27FC236}">
                <a16:creationId xmlns:a16="http://schemas.microsoft.com/office/drawing/2014/main" id="{2E9BB7D6-90BC-48B6-99AD-F9F7468009DE}"/>
              </a:ext>
            </a:extLst>
          </p:cNvPr>
          <p:cNvSpPr txBox="1">
            <a:spLocks noChangeArrowheads="1"/>
          </p:cNvSpPr>
          <p:nvPr/>
        </p:nvSpPr>
        <p:spPr bwMode="auto">
          <a:xfrm>
            <a:off x="1536700" y="26989"/>
            <a:ext cx="4800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rgbClr val="009900"/>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rgbClr val="800000"/>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2"/>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rgbClr val="009900"/>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rgbClr val="800000"/>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rgbClr val="800000"/>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rgbClr val="800000"/>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rgbClr val="800000"/>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rgbClr val="800000"/>
                </a:solidFill>
                <a:latin typeface="Tahoma" panose="020B0604030504040204" pitchFamily="34" charset="0"/>
              </a:defRPr>
            </a:lvl9pPr>
          </a:lstStyle>
          <a:p>
            <a:pPr>
              <a:spcBef>
                <a:spcPct val="0"/>
              </a:spcBef>
              <a:buClrTx/>
              <a:buSzTx/>
              <a:buNone/>
              <a:defRPr/>
            </a:pPr>
            <a:r>
              <a:rPr lang="en-US" altLang="en-US" sz="4000" b="1" dirty="0">
                <a:solidFill>
                  <a:srgbClr val="AD3C3B"/>
                </a:solidFill>
                <a:effectLst>
                  <a:outerShdw blurRad="38100" dist="38100" dir="2700000" algn="tl">
                    <a:srgbClr val="000000">
                      <a:alpha val="43137"/>
                    </a:srgbClr>
                  </a:outerShdw>
                </a:effectLst>
              </a:rPr>
              <a:t>Poll Question</a:t>
            </a:r>
          </a:p>
        </p:txBody>
      </p:sp>
      <p:sp>
        <p:nvSpPr>
          <p:cNvPr id="13316" name="Rectangle 4">
            <a:extLst>
              <a:ext uri="{FF2B5EF4-FFF2-40B4-BE49-F238E27FC236}">
                <a16:creationId xmlns:a16="http://schemas.microsoft.com/office/drawing/2014/main" id="{12C2CCE7-1691-4A76-B86B-87F1CD50AC96}"/>
              </a:ext>
            </a:extLst>
          </p:cNvPr>
          <p:cNvSpPr>
            <a:spLocks noChangeArrowheads="1"/>
          </p:cNvSpPr>
          <p:nvPr/>
        </p:nvSpPr>
        <p:spPr bwMode="auto">
          <a:xfrm>
            <a:off x="571180" y="1494133"/>
            <a:ext cx="5657603"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r>
              <a:rPr lang="en-US" altLang="en-US" sz="2000" dirty="0">
                <a:solidFill>
                  <a:srgbClr val="AD3C3B"/>
                </a:solidFill>
                <a:latin typeface="Tahoma" panose="020B0604030504040204" pitchFamily="34" charset="0"/>
              </a:rPr>
              <a:t>Which type of alternative investment presents the most challenges?</a:t>
            </a:r>
          </a:p>
          <a:p>
            <a:pPr fontAlgn="base">
              <a:spcBef>
                <a:spcPct val="0"/>
              </a:spcBef>
              <a:spcAft>
                <a:spcPct val="0"/>
              </a:spcAft>
              <a:defRPr/>
            </a:pPr>
            <a:endParaRPr lang="en-US" altLang="en-US" sz="2000" dirty="0">
              <a:solidFill>
                <a:srgbClr val="AD3C3B"/>
              </a:solidFill>
              <a:latin typeface="Tahoma" panose="020B0604030504040204" pitchFamily="34" charset="0"/>
            </a:endParaRPr>
          </a:p>
          <a:p>
            <a:pPr fontAlgn="base">
              <a:spcBef>
                <a:spcPct val="0"/>
              </a:spcBef>
              <a:spcAft>
                <a:spcPct val="0"/>
              </a:spcAft>
              <a:defRPr/>
            </a:pPr>
            <a:endParaRPr lang="en-US" altLang="en-US" sz="2000" dirty="0">
              <a:solidFill>
                <a:srgbClr val="AD3C3B"/>
              </a:solidFill>
              <a:latin typeface="Tahoma" panose="020B0604030504040204" pitchFamily="34" charset="0"/>
            </a:endParaRPr>
          </a:p>
          <a:p>
            <a:pPr fontAlgn="base">
              <a:spcBef>
                <a:spcPct val="0"/>
              </a:spcBef>
              <a:spcAft>
                <a:spcPct val="0"/>
              </a:spcAft>
              <a:defRPr/>
            </a:pPr>
            <a:endParaRPr lang="en-US" altLang="en-US" sz="2000" dirty="0">
              <a:solidFill>
                <a:srgbClr val="AD3C3B"/>
              </a:solidFill>
              <a:latin typeface="Tahoma" panose="020B0604030504040204" pitchFamily="34" charset="0"/>
            </a:endParaRPr>
          </a:p>
          <a:p>
            <a:pPr marL="457200" indent="-457200" fontAlgn="base">
              <a:spcBef>
                <a:spcPct val="0"/>
              </a:spcBef>
              <a:spcAft>
                <a:spcPct val="0"/>
              </a:spcAft>
              <a:buFontTx/>
              <a:buAutoNum type="alphaUcPeriod"/>
              <a:defRPr/>
            </a:pPr>
            <a:r>
              <a:rPr lang="en-US" altLang="en-US" sz="2000" dirty="0">
                <a:solidFill>
                  <a:srgbClr val="AD3C3B"/>
                </a:solidFill>
                <a:latin typeface="Tahoma" panose="020B0604030504040204" pitchFamily="34" charset="0"/>
              </a:rPr>
              <a:t>Real estate and/or infrastructure</a:t>
            </a:r>
          </a:p>
          <a:p>
            <a:pPr marL="457200" indent="-457200" fontAlgn="base">
              <a:spcBef>
                <a:spcPct val="0"/>
              </a:spcBef>
              <a:spcAft>
                <a:spcPct val="0"/>
              </a:spcAft>
              <a:buFontTx/>
              <a:buAutoNum type="alphaUcPeriod"/>
              <a:defRPr/>
            </a:pPr>
            <a:endParaRPr lang="en-US" altLang="en-US" sz="2000" dirty="0">
              <a:solidFill>
                <a:srgbClr val="AD3C3B"/>
              </a:solidFill>
              <a:latin typeface="Tahoma" panose="020B0604030504040204" pitchFamily="34" charset="0"/>
            </a:endParaRPr>
          </a:p>
          <a:p>
            <a:pPr marL="457200" indent="-457200" fontAlgn="base">
              <a:spcBef>
                <a:spcPct val="0"/>
              </a:spcBef>
              <a:spcAft>
                <a:spcPct val="0"/>
              </a:spcAft>
              <a:buFontTx/>
              <a:buAutoNum type="alphaUcPeriod"/>
              <a:defRPr/>
            </a:pPr>
            <a:r>
              <a:rPr lang="en-US" altLang="en-US" sz="2000" dirty="0">
                <a:solidFill>
                  <a:srgbClr val="AD3C3B"/>
                </a:solidFill>
                <a:latin typeface="Tahoma" panose="020B0604030504040204" pitchFamily="34" charset="0"/>
              </a:rPr>
              <a:t>Private equity and/or debt</a:t>
            </a:r>
          </a:p>
          <a:p>
            <a:pPr marL="457200" indent="-457200" fontAlgn="base">
              <a:spcBef>
                <a:spcPct val="0"/>
              </a:spcBef>
              <a:spcAft>
                <a:spcPct val="0"/>
              </a:spcAft>
              <a:buFontTx/>
              <a:buAutoNum type="alphaUcPeriod"/>
              <a:defRPr/>
            </a:pPr>
            <a:endParaRPr lang="en-US" altLang="en-US" sz="2000" dirty="0">
              <a:solidFill>
                <a:srgbClr val="AD3C3B"/>
              </a:solidFill>
              <a:latin typeface="Tahoma" panose="020B0604030504040204" pitchFamily="34" charset="0"/>
            </a:endParaRPr>
          </a:p>
          <a:p>
            <a:pPr marL="457200" indent="-457200" fontAlgn="base">
              <a:spcBef>
                <a:spcPct val="0"/>
              </a:spcBef>
              <a:spcAft>
                <a:spcPct val="0"/>
              </a:spcAft>
              <a:buFontTx/>
              <a:buAutoNum type="alphaUcPeriod"/>
              <a:defRPr/>
            </a:pPr>
            <a:r>
              <a:rPr lang="en-US" altLang="en-US" sz="2000" dirty="0">
                <a:solidFill>
                  <a:srgbClr val="AD3C3B"/>
                </a:solidFill>
                <a:latin typeface="Tahoma" panose="020B0604030504040204" pitchFamily="34" charset="0"/>
              </a:rPr>
              <a:t>Derivatives and/or overlays</a:t>
            </a:r>
          </a:p>
          <a:p>
            <a:pPr marL="457200" indent="-457200" fontAlgn="base">
              <a:spcBef>
                <a:spcPct val="0"/>
              </a:spcBef>
              <a:spcAft>
                <a:spcPct val="0"/>
              </a:spcAft>
              <a:buFontTx/>
              <a:buAutoNum type="alphaUcPeriod"/>
              <a:defRPr/>
            </a:pPr>
            <a:endParaRPr lang="en-US" altLang="en-US" sz="2000" dirty="0">
              <a:solidFill>
                <a:srgbClr val="AD3C3B"/>
              </a:solidFill>
              <a:latin typeface="Tahoma" panose="020B0604030504040204" pitchFamily="34" charset="0"/>
            </a:endParaRPr>
          </a:p>
          <a:p>
            <a:pPr marL="457200" indent="-457200" fontAlgn="base">
              <a:spcBef>
                <a:spcPct val="0"/>
              </a:spcBef>
              <a:spcAft>
                <a:spcPct val="0"/>
              </a:spcAft>
              <a:buFontTx/>
              <a:buAutoNum type="alphaUcPeriod"/>
              <a:defRPr/>
            </a:pPr>
            <a:r>
              <a:rPr lang="en-US" altLang="en-US" sz="2000" dirty="0">
                <a:solidFill>
                  <a:srgbClr val="AD3C3B"/>
                </a:solidFill>
                <a:latin typeface="Tahoma" panose="020B0604030504040204" pitchFamily="34" charset="0"/>
              </a:rPr>
              <a:t>Other?</a:t>
            </a:r>
          </a:p>
          <a:p>
            <a:pPr marL="457200" indent="-457200" fontAlgn="base">
              <a:spcBef>
                <a:spcPct val="0"/>
              </a:spcBef>
              <a:spcAft>
                <a:spcPct val="0"/>
              </a:spcAft>
              <a:buFontTx/>
              <a:buAutoNum type="alphaUcPeriod"/>
              <a:defRPr/>
            </a:pPr>
            <a:endParaRPr lang="en-US" altLang="en-US" sz="2000" dirty="0">
              <a:solidFill>
                <a:srgbClr val="AD3C3B"/>
              </a:solidFill>
              <a:latin typeface="Tahoma" panose="020B0604030504040204" pitchFamily="34" charset="0"/>
            </a:endParaRPr>
          </a:p>
          <a:p>
            <a:pPr fontAlgn="base">
              <a:spcBef>
                <a:spcPct val="0"/>
              </a:spcBef>
              <a:spcAft>
                <a:spcPct val="0"/>
              </a:spcAft>
              <a:defRPr/>
            </a:pPr>
            <a:endParaRPr lang="en-US" altLang="en-US" sz="2000" dirty="0">
              <a:solidFill>
                <a:srgbClr val="AD3C3B"/>
              </a:solidFill>
              <a:latin typeface="Tahoma" panose="020B0604030504040204" pitchFamily="34" charset="0"/>
            </a:endParaRPr>
          </a:p>
        </p:txBody>
      </p:sp>
    </p:spTree>
    <p:extLst>
      <p:ext uri="{BB962C8B-B14F-4D97-AF65-F5344CB8AC3E}">
        <p14:creationId xmlns:p14="http://schemas.microsoft.com/office/powerpoint/2010/main" val="1725987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774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062" y="216878"/>
            <a:ext cx="12109938" cy="602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7747" name="TextBox 3"/>
          <p:cNvSpPr txBox="1">
            <a:spLocks noChangeArrowheads="1"/>
          </p:cNvSpPr>
          <p:nvPr/>
        </p:nvSpPr>
        <p:spPr bwMode="auto">
          <a:xfrm>
            <a:off x="5216768" y="2696310"/>
            <a:ext cx="6137031"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rgbClr val="008000"/>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rgbClr val="990033"/>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rgbClr val="3333CC"/>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rgbClr val="008000"/>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rgbClr val="990033"/>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rgbClr val="990033"/>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rgbClr val="990033"/>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rgbClr val="990033"/>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rgbClr val="990033"/>
                </a:solidFill>
                <a:latin typeface="Tahoma" panose="020B060403050404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3200" b="0" i="0" u="none" strike="noStrike" kern="1200" cap="none" spc="0" normalizeH="0" baseline="0" noProof="0" dirty="0">
              <a:ln>
                <a:noFill/>
              </a:ln>
              <a:solidFill>
                <a:srgbClr val="738694"/>
              </a:solidFill>
              <a:effectLst/>
              <a:uLnTx/>
              <a:uFillTx/>
              <a:latin typeface="Comic Sans MS" panose="030F0702030302020204" pitchFamily="66"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3200" b="0" i="0" u="none" strike="noStrike" kern="1200" cap="none" spc="0" normalizeH="0" baseline="0" noProof="0" dirty="0">
                <a:ln>
                  <a:noFill/>
                </a:ln>
                <a:solidFill>
                  <a:srgbClr val="738694"/>
                </a:solidFill>
                <a:effectLst/>
                <a:uLnTx/>
                <a:uFillTx/>
                <a:latin typeface="Comic Sans MS" panose="030F0702030302020204" pitchFamily="66" charset="0"/>
                <a:ea typeface="+mn-ea"/>
                <a:cs typeface="+mn-cs"/>
              </a:rPr>
              <a:t>John D. Simpson, CIPM</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600" b="0" i="0" u="none" strike="noStrike" kern="1200" cap="none" spc="0" normalizeH="0" baseline="0" noProof="0" dirty="0">
                <a:ln>
                  <a:noFill/>
                </a:ln>
                <a:solidFill>
                  <a:srgbClr val="738694"/>
                </a:solidFill>
                <a:effectLst/>
                <a:uLnTx/>
                <a:uFillTx/>
                <a:latin typeface="Comic Sans MS" panose="030F0702030302020204" pitchFamily="66" charset="0"/>
                <a:ea typeface="+mn-ea"/>
                <a:cs typeface="+mn-cs"/>
              </a:rPr>
              <a:t>JSimpson@SpauldingGrp.com</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200" b="0" i="0" u="none" strike="noStrike" kern="1200" cap="none" spc="0" normalizeH="0" baseline="0" noProof="0" dirty="0">
              <a:ln>
                <a:noFill/>
              </a:ln>
              <a:solidFill>
                <a:srgbClr val="738694"/>
              </a:solidFill>
              <a:effectLst/>
              <a:uLnTx/>
              <a:uFillTx/>
              <a:latin typeface="Comic Sans MS" panose="030F0702030302020204" pitchFamily="66" charset="0"/>
              <a:ea typeface="+mn-ea"/>
              <a:cs typeface="+mn-cs"/>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14" y="6095993"/>
            <a:ext cx="12126096" cy="757881"/>
          </a:xfrm>
          <a:prstGeom prst="rect">
            <a:avLst/>
          </a:prstGeom>
        </p:spPr>
      </p:pic>
      <p:sp>
        <p:nvSpPr>
          <p:cNvPr id="2" name="Footer Placeholder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Copyright © The Spaulding Group, Inc. 2019</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0C7614-0153-45D1-9B94-491A6D7EE9B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1831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12192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69214" y="5676901"/>
            <a:ext cx="2846387"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62488" y="5676901"/>
            <a:ext cx="280511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46239" y="5676900"/>
            <a:ext cx="27844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348038" y="4486276"/>
            <a:ext cx="2747962"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242425" y="4414838"/>
            <a:ext cx="1042988"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5" name="TextBox 9"/>
          <p:cNvSpPr txBox="1">
            <a:spLocks noChangeArrowheads="1"/>
          </p:cNvSpPr>
          <p:nvPr/>
        </p:nvSpPr>
        <p:spPr bwMode="auto">
          <a:xfrm>
            <a:off x="1555750" y="338138"/>
            <a:ext cx="8897938" cy="3986212"/>
          </a:xfrm>
          <a:prstGeom prst="rect">
            <a:avLst/>
          </a:prstGeom>
          <a:noFill/>
          <a:ln>
            <a:noFill/>
          </a:ln>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defRPr/>
            </a:pPr>
            <a:r>
              <a:rPr lang="en-US" altLang="en-US" sz="2300" b="1" dirty="0">
                <a:solidFill>
                  <a:schemeClr val="bg1"/>
                </a:solidFill>
                <a:effectLst>
                  <a:outerShdw blurRad="38100" dist="38100" dir="2700000" algn="tl">
                    <a:srgbClr val="000000">
                      <a:alpha val="43137"/>
                    </a:srgbClr>
                  </a:outerShdw>
                </a:effectLst>
              </a:rPr>
              <a:t>The Spaulding Group, Inc. is the leading provider of performance and risk measurement products and services to the investment industry. It is the fastest growing GIPS verification firm, hosts the annual PMAR conferences and Performance Measurement Forum and Asset Owners’ Roundtable, provides consulting services (which include operations reviews and software certifications), publishes </a:t>
            </a:r>
            <a:r>
              <a:rPr lang="en-US" altLang="en-US" sz="2300" b="1" i="1" dirty="0">
                <a:solidFill>
                  <a:schemeClr val="bg1"/>
                </a:solidFill>
                <a:effectLst>
                  <a:outerShdw blurRad="38100" dist="38100" dir="2700000" algn="tl">
                    <a:srgbClr val="000000">
                      <a:alpha val="43137"/>
                    </a:srgbClr>
                  </a:outerShdw>
                </a:effectLst>
              </a:rPr>
              <a:t>The Journal of Performance Measurement</a:t>
            </a:r>
            <a:r>
              <a:rPr lang="en-US" altLang="en-US" sz="2300" b="1" baseline="30000" dirty="0">
                <a:solidFill>
                  <a:schemeClr val="bg1"/>
                </a:solidFill>
                <a:effectLst>
                  <a:outerShdw blurRad="38100" dist="38100" dir="2700000" algn="tl">
                    <a:srgbClr val="000000">
                      <a:alpha val="43137"/>
                    </a:srgbClr>
                  </a:outerShdw>
                </a:effectLst>
              </a:rPr>
              <a:t>®</a:t>
            </a:r>
            <a:r>
              <a:rPr lang="en-US" altLang="en-US" sz="2300" b="1" dirty="0">
                <a:solidFill>
                  <a:schemeClr val="bg1"/>
                </a:solidFill>
                <a:effectLst>
                  <a:outerShdw blurRad="38100" dist="38100" dir="2700000" algn="tl">
                    <a:srgbClr val="000000">
                      <a:alpha val="43137"/>
                    </a:srgbClr>
                  </a:outerShdw>
                </a:effectLst>
              </a:rPr>
              <a:t> and the Spaulding Series of books,  and conducts training classes, both open enrollment and in-house, which can be customized to meet our client’s needs. </a:t>
            </a:r>
          </a:p>
        </p:txBody>
      </p:sp>
      <p:pic>
        <p:nvPicPr>
          <p:cNvPr id="9225" name="Picture 1"/>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38300" y="4454526"/>
            <a:ext cx="1455738"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477000" y="4467225"/>
            <a:ext cx="2584450"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32988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683</TotalTime>
  <Words>467</Words>
  <Application>Microsoft Office PowerPoint</Application>
  <PresentationFormat>Widescreen</PresentationFormat>
  <Paragraphs>77</Paragraphs>
  <Slides>6</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vt:i4>
      </vt:variant>
    </vt:vector>
  </HeadingPairs>
  <TitlesOfParts>
    <vt:vector size="15" baseType="lpstr">
      <vt:lpstr>Arial</vt:lpstr>
      <vt:lpstr>Arial Narrow</vt:lpstr>
      <vt:lpstr>Calibri</vt:lpstr>
      <vt:lpstr>Calibri Light</vt:lpstr>
      <vt:lpstr>Comic Sans MS</vt:lpstr>
      <vt:lpstr>Tahoma</vt:lpstr>
      <vt:lpstr>Wingdings</vt:lpstr>
      <vt:lpstr>Office Theme</vt:lpstr>
      <vt:lpstr>1_Office Theme</vt:lpstr>
      <vt:lpstr>PowerPoint Presentation</vt:lpstr>
      <vt:lpstr>What are “Alternative Assets”</vt:lpstr>
      <vt:lpstr>Typical areas of challenges/difficulties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simpson</dc:creator>
  <cp:lastModifiedBy>john simpson</cp:lastModifiedBy>
  <cp:revision>50</cp:revision>
  <dcterms:created xsi:type="dcterms:W3CDTF">2020-06-16T06:15:39Z</dcterms:created>
  <dcterms:modified xsi:type="dcterms:W3CDTF">2022-05-24T06:49:18Z</dcterms:modified>
</cp:coreProperties>
</file>