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7.xml" ContentType="application/vnd.openxmlformats-officedocument.presentationml.tags+xml"/>
  <Override PartName="/ppt/notesSlides/notesSlide1.xml" ContentType="application/vnd.openxmlformats-officedocument.presentationml.notesSlide+xml"/>
  <Override PartName="/ppt/tags/tag58.xml" ContentType="application/vnd.openxmlformats-officedocument.presentationml.tags+xml"/>
  <Override PartName="/ppt/notesSlides/notesSlide2.xml" ContentType="application/vnd.openxmlformats-officedocument.presentationml.notesSlide+xml"/>
  <Override PartName="/ppt/tags/tag59.xml" ContentType="application/vnd.openxmlformats-officedocument.presentationml.tags+xml"/>
  <Override PartName="/ppt/notesSlides/notesSlide3.xml" ContentType="application/vnd.openxmlformats-officedocument.presentationml.notesSlide+xml"/>
  <Override PartName="/ppt/tags/tag6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4"/>
  </p:sldMasterIdLst>
  <p:notesMasterIdLst>
    <p:notesMasterId r:id="rId11"/>
  </p:notesMasterIdLst>
  <p:handoutMasterIdLst>
    <p:handoutMasterId r:id="rId12"/>
  </p:handoutMasterIdLst>
  <p:sldIdLst>
    <p:sldId id="303" r:id="rId5"/>
    <p:sldId id="2145706400" r:id="rId6"/>
    <p:sldId id="2145706459" r:id="rId7"/>
    <p:sldId id="2145706488" r:id="rId8"/>
    <p:sldId id="2145706489" r:id="rId9"/>
    <p:sldId id="7483" r:id="rId10"/>
  </p:sldIdLst>
  <p:sldSz cx="10691813" cy="7559675"/>
  <p:notesSz cx="6811963" cy="9942513"/>
  <p:custDataLst>
    <p:tags r:id="rId13"/>
  </p:custDataLst>
  <p:defaultTextStyle>
    <a:defPPr>
      <a:defRPr lang="en-US"/>
    </a:defPPr>
    <a:lvl1pPr marL="0" algn="l" defTabSz="993373" rtl="0" eaLnBrk="1" latinLnBrk="0" hangingPunct="1">
      <a:defRPr sz="1999" kern="1200">
        <a:solidFill>
          <a:schemeClr val="tx1"/>
        </a:solidFill>
        <a:latin typeface="+mn-lt"/>
        <a:ea typeface="+mn-ea"/>
        <a:cs typeface="+mn-cs"/>
      </a:defRPr>
    </a:lvl1pPr>
    <a:lvl2pPr marL="496686" algn="l" defTabSz="993373" rtl="0" eaLnBrk="1" latinLnBrk="0" hangingPunct="1">
      <a:defRPr sz="1999" kern="1200">
        <a:solidFill>
          <a:schemeClr val="tx1"/>
        </a:solidFill>
        <a:latin typeface="+mn-lt"/>
        <a:ea typeface="+mn-ea"/>
        <a:cs typeface="+mn-cs"/>
      </a:defRPr>
    </a:lvl2pPr>
    <a:lvl3pPr marL="993373" algn="l" defTabSz="993373" rtl="0" eaLnBrk="1" latinLnBrk="0" hangingPunct="1">
      <a:defRPr sz="1999" kern="1200">
        <a:solidFill>
          <a:schemeClr val="tx1"/>
        </a:solidFill>
        <a:latin typeface="+mn-lt"/>
        <a:ea typeface="+mn-ea"/>
        <a:cs typeface="+mn-cs"/>
      </a:defRPr>
    </a:lvl3pPr>
    <a:lvl4pPr marL="1490060" algn="l" defTabSz="993373" rtl="0" eaLnBrk="1" latinLnBrk="0" hangingPunct="1">
      <a:defRPr sz="1999" kern="1200">
        <a:solidFill>
          <a:schemeClr val="tx1"/>
        </a:solidFill>
        <a:latin typeface="+mn-lt"/>
        <a:ea typeface="+mn-ea"/>
        <a:cs typeface="+mn-cs"/>
      </a:defRPr>
    </a:lvl4pPr>
    <a:lvl5pPr marL="1986748" algn="l" defTabSz="993373" rtl="0" eaLnBrk="1" latinLnBrk="0" hangingPunct="1">
      <a:defRPr sz="1999" kern="1200">
        <a:solidFill>
          <a:schemeClr val="tx1"/>
        </a:solidFill>
        <a:latin typeface="+mn-lt"/>
        <a:ea typeface="+mn-ea"/>
        <a:cs typeface="+mn-cs"/>
      </a:defRPr>
    </a:lvl5pPr>
    <a:lvl6pPr marL="2483434" algn="l" defTabSz="993373" rtl="0" eaLnBrk="1" latinLnBrk="0" hangingPunct="1">
      <a:defRPr sz="1999" kern="1200">
        <a:solidFill>
          <a:schemeClr val="tx1"/>
        </a:solidFill>
        <a:latin typeface="+mn-lt"/>
        <a:ea typeface="+mn-ea"/>
        <a:cs typeface="+mn-cs"/>
      </a:defRPr>
    </a:lvl6pPr>
    <a:lvl7pPr marL="2980121" algn="l" defTabSz="993373" rtl="0" eaLnBrk="1" latinLnBrk="0" hangingPunct="1">
      <a:defRPr sz="1999" kern="1200">
        <a:solidFill>
          <a:schemeClr val="tx1"/>
        </a:solidFill>
        <a:latin typeface="+mn-lt"/>
        <a:ea typeface="+mn-ea"/>
        <a:cs typeface="+mn-cs"/>
      </a:defRPr>
    </a:lvl7pPr>
    <a:lvl8pPr marL="3476808" algn="l" defTabSz="993373" rtl="0" eaLnBrk="1" latinLnBrk="0" hangingPunct="1">
      <a:defRPr sz="1999" kern="1200">
        <a:solidFill>
          <a:schemeClr val="tx1"/>
        </a:solidFill>
        <a:latin typeface="+mn-lt"/>
        <a:ea typeface="+mn-ea"/>
        <a:cs typeface="+mn-cs"/>
      </a:defRPr>
    </a:lvl8pPr>
    <a:lvl9pPr marL="3973494" algn="l" defTabSz="993373" rtl="0" eaLnBrk="1" latinLnBrk="0" hangingPunct="1">
      <a:defRPr sz="199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32">
          <p15:clr>
            <a:srgbClr val="A4A3A4"/>
          </p15:clr>
        </p15:guide>
        <p15:guide id="2" pos="214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HOWSHAM" initials="KH" lastIdx="28" clrIdx="0">
    <p:extLst>
      <p:ext uri="{19B8F6BF-5375-455C-9EA6-DF929625EA0E}">
        <p15:presenceInfo xmlns:p15="http://schemas.microsoft.com/office/powerpoint/2012/main" userId="S::khowsham@pictet.com::5cbd0517-e3fc-42e5-acdc-d9b68372f62d" providerId="AD"/>
      </p:ext>
    </p:extLst>
  </p:cmAuthor>
  <p:cmAuthor id="2" name="Gita KURNIA" initials="GK" lastIdx="2" clrIdx="1">
    <p:extLst>
      <p:ext uri="{19B8F6BF-5375-455C-9EA6-DF929625EA0E}">
        <p15:presenceInfo xmlns:p15="http://schemas.microsoft.com/office/powerpoint/2012/main" userId="S::gkurnia@pictet.com::40a7b7e0-aabd-4f0a-9965-5aed74a1a7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8D4C82"/>
    <a:srgbClr val="BC5A1D"/>
    <a:srgbClr val="E3E3E3"/>
    <a:srgbClr val="ECE4E3"/>
    <a:srgbClr val="F5E6DD"/>
    <a:srgbClr val="E4BDA5"/>
    <a:srgbClr val="E3E3E2"/>
    <a:srgbClr val="EFF3F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9" autoAdjust="0"/>
    <p:restoredTop sz="94660"/>
  </p:normalViewPr>
  <p:slideViewPr>
    <p:cSldViewPr snapToGrid="0" showGuides="1">
      <p:cViewPr varScale="1">
        <p:scale>
          <a:sx n="96" d="100"/>
          <a:sy n="96" d="100"/>
        </p:scale>
        <p:origin x="1170" y="78"/>
      </p:cViewPr>
      <p:guideLst/>
    </p:cSldViewPr>
  </p:slideViewPr>
  <p:notesTextViewPr>
    <p:cViewPr>
      <p:scale>
        <a:sx n="1" d="1"/>
        <a:sy n="1" d="1"/>
      </p:scale>
      <p:origin x="0" y="0"/>
    </p:cViewPr>
  </p:notesTextViewPr>
  <p:sorterViewPr>
    <p:cViewPr>
      <p:scale>
        <a:sx n="100" d="100"/>
        <a:sy n="100" d="100"/>
      </p:scale>
      <p:origin x="0" y="-13452"/>
    </p:cViewPr>
  </p:sorterViewPr>
  <p:notesViewPr>
    <p:cSldViewPr snapToGrid="0" showGuides="1">
      <p:cViewPr varScale="1">
        <p:scale>
          <a:sx n="66" d="100"/>
          <a:sy n="66" d="100"/>
        </p:scale>
        <p:origin x="0" y="0"/>
      </p:cViewPr>
      <p:guideLst>
        <p:guide orient="horz" pos="3132"/>
        <p:guide pos="214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en-GB">
              <a:latin typeface="Lardy Sans" panose="020B0504050000000003" pitchFamily="34" charset="0"/>
            </a:endParaRPr>
          </a:p>
        </p:txBody>
      </p:sp>
      <p:sp>
        <p:nvSpPr>
          <p:cNvPr id="3" name="Date Placeholder 2"/>
          <p:cNvSpPr>
            <a:spLocks noGrp="1"/>
          </p:cNvSpPr>
          <p:nvPr>
            <p:ph type="dt" sz="quarter" idx="1"/>
          </p:nvPr>
        </p:nvSpPr>
        <p:spPr>
          <a:xfrm>
            <a:off x="3858536" y="0"/>
            <a:ext cx="2951851" cy="497126"/>
          </a:xfrm>
          <a:prstGeom prst="rect">
            <a:avLst/>
          </a:prstGeom>
        </p:spPr>
        <p:txBody>
          <a:bodyPr vert="horz" lIns="91440" tIns="45720" rIns="91440" bIns="45720" rtlCol="0"/>
          <a:lstStyle>
            <a:lvl1pPr algn="r">
              <a:defRPr sz="1200"/>
            </a:lvl1pPr>
          </a:lstStyle>
          <a:p>
            <a:fld id="{4186D25B-AC3C-4626-921A-171EFAD4A287}" type="datetimeFigureOut">
              <a:rPr lang="en-GB" smtClean="0">
                <a:latin typeface="Lardy Sans" panose="020B0504050000000003" pitchFamily="34" charset="0"/>
              </a:rPr>
              <a:t>31/10/2023</a:t>
            </a:fld>
            <a:endParaRPr lang="en-GB">
              <a:latin typeface="Lardy Sans" panose="020B0504050000000003" pitchFamily="34" charset="0"/>
            </a:endParaRPr>
          </a:p>
        </p:txBody>
      </p:sp>
      <p:sp>
        <p:nvSpPr>
          <p:cNvPr id="4" name="Footer Placeholder 3"/>
          <p:cNvSpPr>
            <a:spLocks noGrp="1"/>
          </p:cNvSpPr>
          <p:nvPr>
            <p:ph type="ftr" sz="quarter" idx="2"/>
          </p:nvPr>
        </p:nvSpPr>
        <p:spPr>
          <a:xfrm>
            <a:off x="0" y="9443662"/>
            <a:ext cx="2951851" cy="497126"/>
          </a:xfrm>
          <a:prstGeom prst="rect">
            <a:avLst/>
          </a:prstGeom>
        </p:spPr>
        <p:txBody>
          <a:bodyPr vert="horz" lIns="91440" tIns="45720" rIns="91440" bIns="45720" rtlCol="0" anchor="b"/>
          <a:lstStyle>
            <a:lvl1pPr algn="l">
              <a:defRPr sz="1200"/>
            </a:lvl1pPr>
          </a:lstStyle>
          <a:p>
            <a:endParaRPr lang="en-GB">
              <a:latin typeface="Lardy Sans" panose="020B0504050000000003" pitchFamily="34" charset="0"/>
            </a:endParaRPr>
          </a:p>
        </p:txBody>
      </p:sp>
      <p:sp>
        <p:nvSpPr>
          <p:cNvPr id="5" name="Slide Number Placeholder 4"/>
          <p:cNvSpPr>
            <a:spLocks noGrp="1"/>
          </p:cNvSpPr>
          <p:nvPr>
            <p:ph type="sldNum" sz="quarter" idx="3"/>
          </p:nvPr>
        </p:nvSpPr>
        <p:spPr>
          <a:xfrm>
            <a:off x="3858536" y="9443662"/>
            <a:ext cx="2951851" cy="497126"/>
          </a:xfrm>
          <a:prstGeom prst="rect">
            <a:avLst/>
          </a:prstGeom>
        </p:spPr>
        <p:txBody>
          <a:bodyPr vert="horz" lIns="91440" tIns="45720" rIns="91440" bIns="45720" rtlCol="0" anchor="b"/>
          <a:lstStyle>
            <a:lvl1pPr algn="r">
              <a:defRPr sz="1200"/>
            </a:lvl1pPr>
          </a:lstStyle>
          <a:p>
            <a:fld id="{82EFDD56-CA68-480D-98FA-286CBB53A9A6}" type="slidenum">
              <a:rPr lang="en-GB" smtClean="0">
                <a:latin typeface="Lardy Sans" panose="020B0504050000000003" pitchFamily="34" charset="0"/>
              </a:rPr>
              <a:t>‹#›</a:t>
            </a:fld>
            <a:endParaRPr lang="en-GB">
              <a:latin typeface="Lardy Sans" panose="020B0504050000000003" pitchFamily="34" charset="0"/>
            </a:endParaRPr>
          </a:p>
        </p:txBody>
      </p:sp>
    </p:spTree>
    <p:extLst>
      <p:ext uri="{BB962C8B-B14F-4D97-AF65-F5344CB8AC3E}">
        <p14:creationId xmlns:p14="http://schemas.microsoft.com/office/powerpoint/2010/main" val="2870239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7000" y="195263"/>
            <a:ext cx="7048500" cy="4983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78792" y="5438537"/>
            <a:ext cx="6436500" cy="38782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43662"/>
            <a:ext cx="2951851" cy="497126"/>
          </a:xfrm>
          <a:prstGeom prst="rect">
            <a:avLst/>
          </a:prstGeom>
        </p:spPr>
        <p:txBody>
          <a:bodyPr vert="horz" lIns="91440" tIns="45720" rIns="91440" bIns="45720" rtlCol="0" anchor="b"/>
          <a:lstStyle>
            <a:lvl1pPr algn="l" rtl="0">
              <a:defRPr sz="1200">
                <a:latin typeface="Lardy Sans" panose="020B0504050000000003" pitchFamily="34" charset="0"/>
              </a:defRPr>
            </a:lvl1pPr>
          </a:lstStyle>
          <a:p>
            <a:endParaRPr lang="en-GB"/>
          </a:p>
        </p:txBody>
      </p:sp>
      <p:sp>
        <p:nvSpPr>
          <p:cNvPr id="7" name="Slide Number Placeholder 6"/>
          <p:cNvSpPr>
            <a:spLocks noGrp="1"/>
          </p:cNvSpPr>
          <p:nvPr>
            <p:ph type="sldNum" sz="quarter" idx="5"/>
          </p:nvPr>
        </p:nvSpPr>
        <p:spPr>
          <a:xfrm>
            <a:off x="3858536" y="9443662"/>
            <a:ext cx="2951851" cy="497126"/>
          </a:xfrm>
          <a:prstGeom prst="rect">
            <a:avLst/>
          </a:prstGeom>
        </p:spPr>
        <p:txBody>
          <a:bodyPr vert="horz" lIns="91440" tIns="45720" rIns="91440" bIns="45720" rtlCol="0" anchor="b"/>
          <a:lstStyle>
            <a:lvl1pPr algn="r" rtl="0">
              <a:defRPr sz="1200">
                <a:latin typeface="Lardy Sans" panose="020B0504050000000003" pitchFamily="34" charset="0"/>
              </a:defRPr>
            </a:lvl1pPr>
          </a:lstStyle>
          <a:p>
            <a:fld id="{38DA38A4-7284-462C-9AD4-E5E3CAF2BC92}" type="slidenum">
              <a:rPr lang="en-GB" smtClean="0"/>
              <a:pPr/>
              <a:t>‹#›</a:t>
            </a:fld>
            <a:endParaRPr lang="en-GB"/>
          </a:p>
        </p:txBody>
      </p:sp>
    </p:spTree>
    <p:extLst>
      <p:ext uri="{BB962C8B-B14F-4D97-AF65-F5344CB8AC3E}">
        <p14:creationId xmlns:p14="http://schemas.microsoft.com/office/powerpoint/2010/main" val="3208405219"/>
      </p:ext>
    </p:extLst>
  </p:cSld>
  <p:clrMap bg1="lt1" tx1="dk1" bg2="lt2" tx2="dk2" accent1="accent1" accent2="accent2" accent3="accent3" accent4="accent4" accent5="accent5" accent6="accent6" hlink="hlink" folHlink="folHlink"/>
  <p:notesStyle>
    <a:lvl1pPr marL="0" algn="l" defTabSz="993373" rtl="0" eaLnBrk="1" latinLnBrk="0" hangingPunct="1">
      <a:defRPr sz="1299" kern="1200">
        <a:solidFill>
          <a:schemeClr val="tx1"/>
        </a:solidFill>
        <a:latin typeface="Lardy Sans" panose="020B0504050000000003" pitchFamily="34" charset="0"/>
        <a:ea typeface="+mn-ea"/>
        <a:cs typeface="+mn-cs"/>
      </a:defRPr>
    </a:lvl1pPr>
    <a:lvl2pPr marL="496686" algn="l" defTabSz="993373" rtl="0" eaLnBrk="1" latinLnBrk="0" hangingPunct="1">
      <a:defRPr sz="1299" kern="1200">
        <a:solidFill>
          <a:schemeClr val="tx1"/>
        </a:solidFill>
        <a:latin typeface="Lardy Sans" panose="020B0504050000000003" pitchFamily="34" charset="0"/>
        <a:ea typeface="+mn-ea"/>
        <a:cs typeface="+mn-cs"/>
      </a:defRPr>
    </a:lvl2pPr>
    <a:lvl3pPr marL="993373" algn="l" defTabSz="993373" rtl="0" eaLnBrk="1" latinLnBrk="0" hangingPunct="1">
      <a:defRPr sz="1299" kern="1200">
        <a:solidFill>
          <a:schemeClr val="tx1"/>
        </a:solidFill>
        <a:latin typeface="Lardy Sans" panose="020B0504050000000003" pitchFamily="34" charset="0"/>
        <a:ea typeface="+mn-ea"/>
        <a:cs typeface="+mn-cs"/>
      </a:defRPr>
    </a:lvl3pPr>
    <a:lvl4pPr marL="1490060" algn="l" defTabSz="993373" rtl="0" eaLnBrk="1" latinLnBrk="0" hangingPunct="1">
      <a:defRPr sz="1299" kern="1200">
        <a:solidFill>
          <a:schemeClr val="tx1"/>
        </a:solidFill>
        <a:latin typeface="Lardy Sans" panose="020B0504050000000003" pitchFamily="34" charset="0"/>
        <a:ea typeface="+mn-ea"/>
        <a:cs typeface="+mn-cs"/>
      </a:defRPr>
    </a:lvl4pPr>
    <a:lvl5pPr marL="1986748" algn="l" defTabSz="993373" rtl="0" eaLnBrk="1" latinLnBrk="0" hangingPunct="1">
      <a:defRPr sz="1299" kern="1200">
        <a:solidFill>
          <a:schemeClr val="tx1"/>
        </a:solidFill>
        <a:latin typeface="Lardy Sans" panose="020B0504050000000003" pitchFamily="34" charset="0"/>
        <a:ea typeface="+mn-ea"/>
        <a:cs typeface="+mn-cs"/>
      </a:defRPr>
    </a:lvl5pPr>
    <a:lvl6pPr marL="2483434" algn="l" defTabSz="993373" rtl="0" eaLnBrk="1" latinLnBrk="0" hangingPunct="1">
      <a:defRPr sz="1299" kern="1200">
        <a:solidFill>
          <a:schemeClr val="tx1"/>
        </a:solidFill>
        <a:latin typeface="+mn-lt"/>
        <a:ea typeface="+mn-ea"/>
        <a:cs typeface="+mn-cs"/>
      </a:defRPr>
    </a:lvl6pPr>
    <a:lvl7pPr marL="2980121" algn="l" defTabSz="993373" rtl="0" eaLnBrk="1" latinLnBrk="0" hangingPunct="1">
      <a:defRPr sz="1299" kern="1200">
        <a:solidFill>
          <a:schemeClr val="tx1"/>
        </a:solidFill>
        <a:latin typeface="+mn-lt"/>
        <a:ea typeface="+mn-ea"/>
        <a:cs typeface="+mn-cs"/>
      </a:defRPr>
    </a:lvl7pPr>
    <a:lvl8pPr marL="3476808" algn="l" defTabSz="993373" rtl="0" eaLnBrk="1" latinLnBrk="0" hangingPunct="1">
      <a:defRPr sz="1299" kern="1200">
        <a:solidFill>
          <a:schemeClr val="tx1"/>
        </a:solidFill>
        <a:latin typeface="+mn-lt"/>
        <a:ea typeface="+mn-ea"/>
        <a:cs typeface="+mn-cs"/>
      </a:defRPr>
    </a:lvl8pPr>
    <a:lvl9pPr marL="3973494" algn="l" defTabSz="993373" rtl="0" eaLnBrk="1" latinLnBrk="0" hangingPunct="1">
      <a:defRPr sz="12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38DA38A4-7284-462C-9AD4-E5E3CAF2BC92}" type="slidenum">
              <a:rPr lang="en-GB" smtClean="0"/>
              <a:pPr/>
              <a:t>1</a:t>
            </a:fld>
            <a:endParaRPr lang="en-GB"/>
          </a:p>
        </p:txBody>
      </p:sp>
    </p:spTree>
    <p:extLst>
      <p:ext uri="{BB962C8B-B14F-4D97-AF65-F5344CB8AC3E}">
        <p14:creationId xmlns:p14="http://schemas.microsoft.com/office/powerpoint/2010/main" val="379958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a:p>
        </p:txBody>
      </p:sp>
      <p:sp>
        <p:nvSpPr>
          <p:cNvPr id="4" name="Slide Number Placeholder 3"/>
          <p:cNvSpPr>
            <a:spLocks noGrp="1"/>
          </p:cNvSpPr>
          <p:nvPr>
            <p:ph type="sldNum" sz="quarter" idx="10"/>
          </p:nvPr>
        </p:nvSpPr>
        <p:spPr/>
        <p:txBody>
          <a:bodyPr/>
          <a:lstStyle/>
          <a:p>
            <a:fld id="{38DA38A4-7284-462C-9AD4-E5E3CAF2BC92}" type="slidenum">
              <a:rPr lang="en-GB" smtClean="0"/>
              <a:pPr/>
              <a:t>2</a:t>
            </a:fld>
            <a:endParaRPr lang="en-GB"/>
          </a:p>
        </p:txBody>
      </p:sp>
    </p:spTree>
    <p:extLst>
      <p:ext uri="{BB962C8B-B14F-4D97-AF65-F5344CB8AC3E}">
        <p14:creationId xmlns:p14="http://schemas.microsoft.com/office/powerpoint/2010/main" val="2047649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5"/>
          </p:nvPr>
        </p:nvSpPr>
        <p:spPr/>
        <p:txBody>
          <a:bodyPr/>
          <a:lstStyle/>
          <a:p>
            <a:fld id="{38DA38A4-7284-462C-9AD4-E5E3CAF2BC92}" type="slidenum">
              <a:rPr lang="en-GB" smtClean="0"/>
              <a:pPr/>
              <a:t>4</a:t>
            </a:fld>
            <a:endParaRPr lang="en-GB"/>
          </a:p>
        </p:txBody>
      </p:sp>
    </p:spTree>
    <p:extLst>
      <p:ext uri="{BB962C8B-B14F-4D97-AF65-F5344CB8AC3E}">
        <p14:creationId xmlns:p14="http://schemas.microsoft.com/office/powerpoint/2010/main" val="4218293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DA38A4-7284-462C-9AD4-E5E3CAF2BC92}" type="slidenum">
              <a:rPr lang="en-GB" smtClean="0"/>
              <a:pPr/>
              <a:t>5</a:t>
            </a:fld>
            <a:endParaRPr lang="en-GB"/>
          </a:p>
        </p:txBody>
      </p:sp>
    </p:spTree>
    <p:extLst>
      <p:ext uri="{BB962C8B-B14F-4D97-AF65-F5344CB8AC3E}">
        <p14:creationId xmlns:p14="http://schemas.microsoft.com/office/powerpoint/2010/main" val="802782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a:t>Refaire</a:t>
            </a:r>
          </a:p>
        </p:txBody>
      </p:sp>
      <p:sp>
        <p:nvSpPr>
          <p:cNvPr id="4" name="Slide Number Placeholder 3"/>
          <p:cNvSpPr>
            <a:spLocks noGrp="1"/>
          </p:cNvSpPr>
          <p:nvPr>
            <p:ph type="sldNum" sz="quarter" idx="5"/>
          </p:nvPr>
        </p:nvSpPr>
        <p:spPr/>
        <p:txBody>
          <a:bodyPr/>
          <a:lstStyle/>
          <a:p>
            <a:fld id="{38DA38A4-7284-462C-9AD4-E5E3CAF2BC92}" type="slidenum">
              <a:rPr lang="en-GB" smtClean="0"/>
              <a:pPr/>
              <a:t>6</a:t>
            </a:fld>
            <a:endParaRPr lang="en-GB"/>
          </a:p>
        </p:txBody>
      </p:sp>
    </p:spTree>
    <p:extLst>
      <p:ext uri="{BB962C8B-B14F-4D97-AF65-F5344CB8AC3E}">
        <p14:creationId xmlns:p14="http://schemas.microsoft.com/office/powerpoint/2010/main" val="223862726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xml"/><Relationship Id="rId7" Type="http://schemas.openxmlformats.org/officeDocument/2006/relationships/image" Target="../media/image2.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6.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2.xml"/><Relationship Id="rId7" Type="http://schemas.openxmlformats.org/officeDocument/2006/relationships/image" Target="../media/image2.emf"/><Relationship Id="rId2" Type="http://schemas.openxmlformats.org/officeDocument/2006/relationships/tags" Target="../tags/tag31.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slideMaster" Target="../slideMasters/slideMaster1.xml"/><Relationship Id="rId4" Type="http://schemas.openxmlformats.org/officeDocument/2006/relationships/tags" Target="../tags/tag33.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5.xml"/><Relationship Id="rId7" Type="http://schemas.openxmlformats.org/officeDocument/2006/relationships/image" Target="../media/image2.emf"/><Relationship Id="rId2" Type="http://schemas.openxmlformats.org/officeDocument/2006/relationships/tags" Target="../tags/tag34.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slideMaster" Target="../slideMasters/slideMaster1.xml"/><Relationship Id="rId4" Type="http://schemas.openxmlformats.org/officeDocument/2006/relationships/tags" Target="../tags/tag36.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8.xml"/><Relationship Id="rId7" Type="http://schemas.openxmlformats.org/officeDocument/2006/relationships/image" Target="../media/image2.emf"/><Relationship Id="rId2" Type="http://schemas.openxmlformats.org/officeDocument/2006/relationships/tags" Target="../tags/tag37.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1.xml"/><Relationship Id="rId7" Type="http://schemas.openxmlformats.org/officeDocument/2006/relationships/image" Target="../media/image2.emf"/><Relationship Id="rId2" Type="http://schemas.openxmlformats.org/officeDocument/2006/relationships/tags" Target="../tags/tag40.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slideMaster" Target="../slideMasters/slideMaster1.xml"/><Relationship Id="rId4" Type="http://schemas.openxmlformats.org/officeDocument/2006/relationships/tags" Target="../tags/tag4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4.xml"/><Relationship Id="rId7" Type="http://schemas.openxmlformats.org/officeDocument/2006/relationships/image" Target="../media/image2.emf"/><Relationship Id="rId2" Type="http://schemas.openxmlformats.org/officeDocument/2006/relationships/tags" Target="../tags/tag43.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slideMaster" Target="../slideMasters/slideMaster1.xml"/><Relationship Id="rId4" Type="http://schemas.openxmlformats.org/officeDocument/2006/relationships/tags" Target="../tags/tag45.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7.xml"/><Relationship Id="rId7" Type="http://schemas.openxmlformats.org/officeDocument/2006/relationships/image" Target="../media/image2.emf"/><Relationship Id="rId2" Type="http://schemas.openxmlformats.org/officeDocument/2006/relationships/tags" Target="../tags/tag46.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slideMaster" Target="../slideMasters/slideMaster1.xml"/><Relationship Id="rId4" Type="http://schemas.openxmlformats.org/officeDocument/2006/relationships/tags" Target="../tags/tag48.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0.xml"/><Relationship Id="rId7" Type="http://schemas.openxmlformats.org/officeDocument/2006/relationships/image" Target="../media/image2.emf"/><Relationship Id="rId2" Type="http://schemas.openxmlformats.org/officeDocument/2006/relationships/tags" Target="../tags/tag49.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slideMaster" Target="../slideMasters/slideMaster1.xml"/><Relationship Id="rId4" Type="http://schemas.openxmlformats.org/officeDocument/2006/relationships/tags" Target="../tags/tag5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vmlDrawing" Target="../drawings/vmlDrawing18.vml"/><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54.xml"/><Relationship Id="rId7" Type="http://schemas.openxmlformats.org/officeDocument/2006/relationships/oleObject" Target="../embeddings/oleObject19.bin"/><Relationship Id="rId2" Type="http://schemas.openxmlformats.org/officeDocument/2006/relationships/tags" Target="../tags/tag53.xml"/><Relationship Id="rId1" Type="http://schemas.openxmlformats.org/officeDocument/2006/relationships/vmlDrawing" Target="../drawings/vmlDrawing19.vml"/><Relationship Id="rId6" Type="http://schemas.openxmlformats.org/officeDocument/2006/relationships/slideMaster" Target="../slideMasters/slideMaster1.xml"/><Relationship Id="rId5" Type="http://schemas.openxmlformats.org/officeDocument/2006/relationships/tags" Target="../tags/tag56.xml"/><Relationship Id="rId4" Type="http://schemas.openxmlformats.org/officeDocument/2006/relationships/tags" Target="../tags/tag55.xml"/><Relationship Id="rId9"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8.xml"/><Relationship Id="rId7" Type="http://schemas.openxmlformats.org/officeDocument/2006/relationships/image" Target="../media/image2.emf"/><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1.xml"/><Relationship Id="rId7" Type="http://schemas.openxmlformats.org/officeDocument/2006/relationships/image" Target="../media/image2.emf"/><Relationship Id="rId2" Type="http://schemas.openxmlformats.org/officeDocument/2006/relationships/tags" Target="../tags/tag10.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Master" Target="../slideMasters/slideMaster1.xml"/><Relationship Id="rId4" Type="http://schemas.openxmlformats.org/officeDocument/2006/relationships/tags" Target="../tags/tag12.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4.xml"/><Relationship Id="rId7" Type="http://schemas.openxmlformats.org/officeDocument/2006/relationships/image" Target="../media/image2.emf"/><Relationship Id="rId2" Type="http://schemas.openxmlformats.org/officeDocument/2006/relationships/tags" Target="../tags/tag13.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Master" Target="../slideMasters/slideMaster1.xml"/><Relationship Id="rId4" Type="http://schemas.openxmlformats.org/officeDocument/2006/relationships/tags" Target="../tags/tag15.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7.xml"/><Relationship Id="rId7" Type="http://schemas.openxmlformats.org/officeDocument/2006/relationships/image" Target="../media/image2.emf"/><Relationship Id="rId2" Type="http://schemas.openxmlformats.org/officeDocument/2006/relationships/tags" Target="../tags/tag16.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Master" Target="../slideMasters/slideMaster1.xml"/><Relationship Id="rId4" Type="http://schemas.openxmlformats.org/officeDocument/2006/relationships/tags" Target="../tags/tag18.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0.xml"/><Relationship Id="rId7" Type="http://schemas.openxmlformats.org/officeDocument/2006/relationships/image" Target="../media/image2.emf"/><Relationship Id="rId2" Type="http://schemas.openxmlformats.org/officeDocument/2006/relationships/tags" Target="../tags/tag19.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slideMaster" Target="../slideMasters/slideMaster1.xml"/><Relationship Id="rId4" Type="http://schemas.openxmlformats.org/officeDocument/2006/relationships/tags" Target="../tags/tag2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3.xml"/><Relationship Id="rId7" Type="http://schemas.openxmlformats.org/officeDocument/2006/relationships/image" Target="../media/image2.emf"/><Relationship Id="rId2" Type="http://schemas.openxmlformats.org/officeDocument/2006/relationships/tags" Target="../tags/tag22.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slideMaster" Target="../slideMasters/slideMaster1.xml"/><Relationship Id="rId4" Type="http://schemas.openxmlformats.org/officeDocument/2006/relationships/tags" Target="../tags/tag24.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6.xml"/><Relationship Id="rId7" Type="http://schemas.openxmlformats.org/officeDocument/2006/relationships/image" Target="../media/image2.emf"/><Relationship Id="rId2" Type="http://schemas.openxmlformats.org/officeDocument/2006/relationships/tags" Target="../tags/tag25.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slideMaster" Target="../slideMasters/slideMaster1.xml"/><Relationship Id="rId4" Type="http://schemas.openxmlformats.org/officeDocument/2006/relationships/tags" Target="../tags/tag27.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9.xml"/><Relationship Id="rId7" Type="http://schemas.openxmlformats.org/officeDocument/2006/relationships/image" Target="../media/image2.emf"/><Relationship Id="rId2" Type="http://schemas.openxmlformats.org/officeDocument/2006/relationships/tags" Target="../tags/tag28.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slideMaster" Target="../slideMasters/slideMaster1.xml"/><Relationship Id="rId4" Type="http://schemas.openxmlformats.org/officeDocument/2006/relationships/tags" Target="../tags/tag3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icte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E601D98-E2BE-4F74-9AA2-52EDEB27BD52}"/>
              </a:ext>
            </a:extLst>
          </p:cNvPr>
          <p:cNvGraphicFramePr>
            <a:graphicFrameLocks noChangeAspect="1"/>
          </p:cNvGraphicFramePr>
          <p:nvPr userDrawn="1">
            <p:custDataLst>
              <p:tags r:id="rId2"/>
            </p:custDataLst>
            <p:extLst>
              <p:ext uri="{D42A27DB-BD31-4B8C-83A1-F6EECF244321}">
                <p14:modId xmlns:p14="http://schemas.microsoft.com/office/powerpoint/2010/main" val="1928019692"/>
              </p:ext>
            </p:extLst>
          </p:nvPr>
        </p:nvGraphicFramePr>
        <p:xfrm>
          <a:off x="1857" y="2334"/>
          <a:ext cx="1857" cy="2334"/>
        </p:xfrm>
        <a:graphic>
          <a:graphicData uri="http://schemas.openxmlformats.org/presentationml/2006/ole">
            <mc:AlternateContent xmlns:mc="http://schemas.openxmlformats.org/markup-compatibility/2006">
              <mc:Choice xmlns:v="urn:schemas-microsoft-com:vml" Requires="v">
                <p:oleObj spid="_x0000_s2050" name="think-cell Slide" r:id="rId6" imgW="306" imgH="306" progId="TCLayout.ActiveDocument.1">
                  <p:embed/>
                </p:oleObj>
              </mc:Choice>
              <mc:Fallback>
                <p:oleObj name="think-cell Slide" r:id="rId6" imgW="306" imgH="306" progId="TCLayout.ActiveDocument.1">
                  <p:embed/>
                  <p:pic>
                    <p:nvPicPr>
                      <p:cNvPr id="2" name="Object 1" hidden="1">
                        <a:extLst>
                          <a:ext uri="{FF2B5EF4-FFF2-40B4-BE49-F238E27FC236}">
                            <a16:creationId xmlns:a16="http://schemas.microsoft.com/office/drawing/2014/main" id="{2E601D98-E2BE-4F74-9AA2-52EDEB27BD52}"/>
                          </a:ext>
                        </a:extLst>
                      </p:cNvPr>
                      <p:cNvPicPr/>
                      <p:nvPr/>
                    </p:nvPicPr>
                    <p:blipFill>
                      <a:blip r:embed="rId7"/>
                      <a:stretch>
                        <a:fillRect/>
                      </a:stretch>
                    </p:blipFill>
                    <p:spPr>
                      <a:xfrm>
                        <a:off x="1857" y="2334"/>
                        <a:ext cx="1857" cy="2334"/>
                      </a:xfrm>
                      <a:prstGeom prst="rect">
                        <a:avLst/>
                      </a:prstGeom>
                    </p:spPr>
                  </p:pic>
                </p:oleObj>
              </mc:Fallback>
            </mc:AlternateContent>
          </a:graphicData>
        </a:graphic>
      </p:graphicFrame>
      <p:cxnSp>
        <p:nvCxnSpPr>
          <p:cNvPr id="12" name="Straight Connector 11">
            <a:extLst>
              <a:ext uri="{FF2B5EF4-FFF2-40B4-BE49-F238E27FC236}">
                <a16:creationId xmlns:a16="http://schemas.microsoft.com/office/drawing/2014/main" id="{1B06A2F2-A477-4628-861F-25F3EEA09536}"/>
              </a:ext>
            </a:extLst>
          </p:cNvPr>
          <p:cNvCxnSpPr>
            <a:cxnSpLocks/>
          </p:cNvCxnSpPr>
          <p:nvPr userDrawn="1"/>
        </p:nvCxnSpPr>
        <p:spPr>
          <a:xfrm>
            <a:off x="5345907" y="2437200"/>
            <a:ext cx="0" cy="3240000"/>
          </a:xfrm>
          <a:prstGeom prst="line">
            <a:avLst/>
          </a:prstGeom>
          <a:ln w="6350">
            <a:solidFill>
              <a:srgbClr val="3E3E3E"/>
            </a:solidFill>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E82341B0-F384-4DAE-ABC9-438A1D779DBF}"/>
              </a:ext>
            </a:extLst>
          </p:cNvPr>
          <p:cNvSpPr>
            <a:spLocks noGrp="1"/>
          </p:cNvSpPr>
          <p:nvPr>
            <p:ph type="body" sz="quarter" idx="13" hasCustomPrompt="1"/>
          </p:nvPr>
        </p:nvSpPr>
        <p:spPr>
          <a:xfrm>
            <a:off x="5490000" y="4444431"/>
            <a:ext cx="4536000" cy="296401"/>
          </a:xfrm>
          <a:prstGeom prst="rect">
            <a:avLst/>
          </a:prstGeom>
        </p:spPr>
        <p:txBody>
          <a:bodyPr anchor="b" anchorCtr="0">
            <a:noAutofit/>
          </a:bodyPr>
          <a:lstStyle>
            <a:lvl1pPr rtl="0">
              <a:spcBef>
                <a:spcPts val="0"/>
              </a:spcBef>
              <a:spcAft>
                <a:spcPts val="0"/>
              </a:spcAft>
              <a:defRPr sz="1300" b="0" spc="-20" baseline="0">
                <a:solidFill>
                  <a:srgbClr val="3E3E3E"/>
                </a:solidFill>
                <a:latin typeface="+mn-lt"/>
                <a:ea typeface="Lardy Serif Regular" panose="02010502070400000000" pitchFamily="2" charset="0"/>
              </a:defRPr>
            </a:lvl1pPr>
            <a:lvl2pPr>
              <a:spcAft>
                <a:spcPts val="0"/>
              </a:spcAft>
              <a:defRPr sz="954">
                <a:solidFill>
                  <a:schemeClr val="tx1"/>
                </a:solidFill>
                <a:latin typeface="+mj-lt"/>
              </a:defRPr>
            </a:lvl2pPr>
            <a:lvl3pPr>
              <a:spcAft>
                <a:spcPts val="0"/>
              </a:spcAft>
              <a:defRPr sz="954">
                <a:solidFill>
                  <a:schemeClr val="tx1"/>
                </a:solidFill>
                <a:latin typeface="+mj-lt"/>
              </a:defRPr>
            </a:lvl3pPr>
            <a:lvl4pPr>
              <a:spcAft>
                <a:spcPts val="0"/>
              </a:spcAft>
              <a:defRPr sz="954">
                <a:solidFill>
                  <a:schemeClr val="tx1"/>
                </a:solidFill>
                <a:latin typeface="+mj-lt"/>
              </a:defRPr>
            </a:lvl4pPr>
            <a:lvl5pPr>
              <a:spcAft>
                <a:spcPts val="0"/>
              </a:spcAft>
              <a:defRPr sz="954">
                <a:solidFill>
                  <a:schemeClr val="tx1"/>
                </a:solidFill>
                <a:latin typeface="+mj-lt"/>
              </a:defRPr>
            </a:lvl5pPr>
          </a:lstStyle>
          <a:p>
            <a:pPr lvl="0"/>
            <a:r>
              <a:rPr lang="en-GB"/>
              <a:t>Presenter name</a:t>
            </a:r>
          </a:p>
        </p:txBody>
      </p:sp>
      <p:sp>
        <p:nvSpPr>
          <p:cNvPr id="17" name="Text Placeholder 6">
            <a:extLst>
              <a:ext uri="{FF2B5EF4-FFF2-40B4-BE49-F238E27FC236}">
                <a16:creationId xmlns:a16="http://schemas.microsoft.com/office/drawing/2014/main" id="{3C7931C1-6125-4431-AB00-941F442336C8}"/>
              </a:ext>
            </a:extLst>
          </p:cNvPr>
          <p:cNvSpPr>
            <a:spLocks noGrp="1"/>
          </p:cNvSpPr>
          <p:nvPr>
            <p:ph type="body" sz="quarter" idx="16" hasCustomPrompt="1"/>
          </p:nvPr>
        </p:nvSpPr>
        <p:spPr>
          <a:xfrm>
            <a:off x="5490000" y="4806000"/>
            <a:ext cx="4536000" cy="137570"/>
          </a:xfrm>
          <a:prstGeom prst="rect">
            <a:avLst/>
          </a:prstGeom>
        </p:spPr>
        <p:txBody>
          <a:bodyPr anchor="t" anchorCtr="0">
            <a:noAutofit/>
          </a:bodyPr>
          <a:lstStyle>
            <a:lvl1pPr rtl="0">
              <a:spcAft>
                <a:spcPts val="0"/>
              </a:spcAft>
              <a:defRPr sz="800" b="0" cap="all" spc="58" baseline="0">
                <a:solidFill>
                  <a:srgbClr val="3E3E3E"/>
                </a:solidFill>
                <a:latin typeface="+mj-lt"/>
                <a:ea typeface="Lardy Serif Regular" panose="02010502070400000000" pitchFamily="2" charset="0"/>
              </a:defRPr>
            </a:lvl1pPr>
            <a:lvl2pPr>
              <a:spcAft>
                <a:spcPts val="0"/>
              </a:spcAft>
              <a:defRPr sz="954">
                <a:solidFill>
                  <a:schemeClr val="tx1"/>
                </a:solidFill>
                <a:latin typeface="+mj-lt"/>
              </a:defRPr>
            </a:lvl2pPr>
            <a:lvl3pPr>
              <a:spcAft>
                <a:spcPts val="0"/>
              </a:spcAft>
              <a:defRPr sz="954">
                <a:solidFill>
                  <a:schemeClr val="tx1"/>
                </a:solidFill>
                <a:latin typeface="+mj-lt"/>
              </a:defRPr>
            </a:lvl3pPr>
            <a:lvl4pPr>
              <a:spcAft>
                <a:spcPts val="0"/>
              </a:spcAft>
              <a:defRPr sz="954">
                <a:solidFill>
                  <a:schemeClr val="tx1"/>
                </a:solidFill>
                <a:latin typeface="+mj-lt"/>
              </a:defRPr>
            </a:lvl4pPr>
            <a:lvl5pPr>
              <a:spcAft>
                <a:spcPts val="0"/>
              </a:spcAft>
              <a:defRPr sz="954">
                <a:solidFill>
                  <a:schemeClr val="tx1"/>
                </a:solidFill>
                <a:latin typeface="+mj-lt"/>
              </a:defRPr>
            </a:lvl5pPr>
          </a:lstStyle>
          <a:p>
            <a:pPr lvl="0"/>
            <a:r>
              <a:rPr lang="en-GB"/>
              <a:t>Presenter title</a:t>
            </a:r>
          </a:p>
        </p:txBody>
      </p:sp>
      <p:sp>
        <p:nvSpPr>
          <p:cNvPr id="19" name="Text Placeholder 6">
            <a:extLst>
              <a:ext uri="{FF2B5EF4-FFF2-40B4-BE49-F238E27FC236}">
                <a16:creationId xmlns:a16="http://schemas.microsoft.com/office/drawing/2014/main" id="{14955093-D395-4913-83F6-E7706E6C505B}"/>
              </a:ext>
            </a:extLst>
          </p:cNvPr>
          <p:cNvSpPr>
            <a:spLocks noGrp="1"/>
          </p:cNvSpPr>
          <p:nvPr>
            <p:ph type="body" sz="quarter" idx="17" hasCustomPrompt="1"/>
          </p:nvPr>
        </p:nvSpPr>
        <p:spPr>
          <a:xfrm>
            <a:off x="5490000" y="5344022"/>
            <a:ext cx="4536000" cy="137569"/>
          </a:xfrm>
          <a:prstGeom prst="rect">
            <a:avLst/>
          </a:prstGeom>
        </p:spPr>
        <p:txBody>
          <a:bodyPr anchor="t" anchorCtr="0">
            <a:noAutofit/>
          </a:bodyPr>
          <a:lstStyle>
            <a:lvl1pPr rtl="0">
              <a:spcBef>
                <a:spcPts val="0"/>
              </a:spcBef>
              <a:spcAft>
                <a:spcPts val="0"/>
              </a:spcAft>
              <a:defRPr sz="800" b="0" cap="all" spc="58" baseline="0">
                <a:solidFill>
                  <a:srgbClr val="3E3E3E"/>
                </a:solidFill>
                <a:latin typeface="+mj-lt"/>
                <a:ea typeface="Lardy Serif Regular" panose="02010502070400000000" pitchFamily="2" charset="0"/>
              </a:defRPr>
            </a:lvl1pPr>
            <a:lvl2pPr>
              <a:spcAft>
                <a:spcPts val="0"/>
              </a:spcAft>
              <a:defRPr sz="954">
                <a:solidFill>
                  <a:schemeClr val="tx1"/>
                </a:solidFill>
                <a:latin typeface="+mj-lt"/>
              </a:defRPr>
            </a:lvl2pPr>
            <a:lvl3pPr>
              <a:spcAft>
                <a:spcPts val="0"/>
              </a:spcAft>
              <a:defRPr sz="954">
                <a:solidFill>
                  <a:schemeClr val="tx1"/>
                </a:solidFill>
                <a:latin typeface="+mj-lt"/>
              </a:defRPr>
            </a:lvl3pPr>
            <a:lvl4pPr>
              <a:spcAft>
                <a:spcPts val="0"/>
              </a:spcAft>
              <a:defRPr sz="954">
                <a:solidFill>
                  <a:schemeClr val="tx1"/>
                </a:solidFill>
                <a:latin typeface="+mj-lt"/>
              </a:defRPr>
            </a:lvl4pPr>
            <a:lvl5pPr>
              <a:spcAft>
                <a:spcPts val="0"/>
              </a:spcAft>
              <a:defRPr sz="954">
                <a:solidFill>
                  <a:schemeClr val="tx1"/>
                </a:solidFill>
                <a:latin typeface="+mj-lt"/>
              </a:defRPr>
            </a:lvl5pPr>
          </a:lstStyle>
          <a:p>
            <a:pPr lvl="0"/>
            <a:r>
              <a:rPr lang="en-GB"/>
              <a:t>Date, location</a:t>
            </a:r>
          </a:p>
        </p:txBody>
      </p:sp>
      <p:sp>
        <p:nvSpPr>
          <p:cNvPr id="14" name="TextBox 13">
            <a:extLst>
              <a:ext uri="{FF2B5EF4-FFF2-40B4-BE49-F238E27FC236}">
                <a16:creationId xmlns:a16="http://schemas.microsoft.com/office/drawing/2014/main" id="{CDF4326A-3268-49BE-B723-7C0A25D3EDE2}"/>
              </a:ext>
            </a:extLst>
          </p:cNvPr>
          <p:cNvSpPr txBox="1"/>
          <p:nvPr userDrawn="1">
            <p:custDataLst>
              <p:tags r:id="rId3"/>
            </p:custDataLst>
          </p:nvPr>
        </p:nvSpPr>
        <p:spPr>
          <a:xfrm>
            <a:off x="673500" y="7020000"/>
            <a:ext cx="3620063" cy="144000"/>
          </a:xfrm>
          <a:prstGeom prst="rect">
            <a:avLst/>
          </a:prstGeom>
          <a:noFill/>
          <a:ln w="12700">
            <a:noFill/>
          </a:ln>
        </p:spPr>
        <p:txBody>
          <a:bodyPr wrap="square" lIns="0" tIns="0" rIns="0" bIns="0" rtlCol="0" anchor="b" anchorCtr="0">
            <a:noAutofit/>
          </a:bodyPr>
          <a:lstStyle/>
          <a:p>
            <a:pPr marL="0" algn="l" defTabSz="993373" rtl="0" eaLnBrk="1" latinLnBrk="0" hangingPunct="1">
              <a:lnSpc>
                <a:spcPct val="100000"/>
              </a:lnSpc>
              <a:spcAft>
                <a:spcPts val="0"/>
              </a:spcAft>
            </a:pPr>
            <a:r>
              <a:rPr lang="en-US" sz="800" kern="1200" cap="all" spc="58" baseline="0" noProof="0">
                <a:solidFill>
                  <a:srgbClr val="3E3E3E"/>
                </a:solidFill>
                <a:latin typeface="+mj-lt"/>
                <a:ea typeface="Lardy Sans Regular" panose="020B0502070400000000" pitchFamily="34" charset="0"/>
                <a:cs typeface="+mn-cs"/>
              </a:rPr>
              <a:t>For professional investors only</a:t>
            </a:r>
            <a:endParaRPr lang="en-US" sz="800" kern="1200" cap="all" spc="58" baseline="0" noProof="0" dirty="0">
              <a:solidFill>
                <a:srgbClr val="3E3E3E"/>
              </a:solidFill>
              <a:latin typeface="+mj-lt"/>
              <a:ea typeface="Lardy Sans Regular" panose="020B0502070400000000" pitchFamily="34" charset="0"/>
              <a:cs typeface="+mn-cs"/>
            </a:endParaRPr>
          </a:p>
        </p:txBody>
      </p:sp>
      <p:sp>
        <p:nvSpPr>
          <p:cNvPr id="15" name="Title 1">
            <a:extLst>
              <a:ext uri="{FF2B5EF4-FFF2-40B4-BE49-F238E27FC236}">
                <a16:creationId xmlns:a16="http://schemas.microsoft.com/office/drawing/2014/main" id="{2C39B6A2-747F-4A6F-88C2-4D05AD2420CD}"/>
              </a:ext>
            </a:extLst>
          </p:cNvPr>
          <p:cNvSpPr txBox="1">
            <a:spLocks/>
          </p:cNvSpPr>
          <p:nvPr userDrawn="1">
            <p:custDataLst>
              <p:tags r:id="rId4"/>
            </p:custDataLst>
          </p:nvPr>
        </p:nvSpPr>
        <p:spPr>
          <a:xfrm>
            <a:off x="5489999" y="3168000"/>
            <a:ext cx="4536000" cy="1178746"/>
          </a:xfrm>
          <a:prstGeom prst="rect">
            <a:avLst/>
          </a:prstGeom>
        </p:spPr>
        <p:txBody>
          <a:bodyPr vert="horz" lIns="0" tIns="42094" rIns="0" bIns="0" rtlCol="0" anchor="ctr" anchorCtr="0">
            <a:noAutofit/>
          </a:bodyPr>
          <a:lstStyle>
            <a:lvl1pPr algn="l" defTabSz="675900" rtl="0" eaLnBrk="1" latinLnBrk="0" hangingPunct="1">
              <a:lnSpc>
                <a:spcPts val="3000"/>
              </a:lnSpc>
              <a:spcBef>
                <a:spcPts val="0"/>
              </a:spcBef>
              <a:buNone/>
              <a:defRPr sz="2600" b="1" kern="1700" cap="none" spc="-20" baseline="0">
                <a:solidFill>
                  <a:schemeClr val="accent1"/>
                </a:solidFill>
                <a:latin typeface="Lardy Serif Regular" panose="02010502070400000000" pitchFamily="2" charset="0"/>
                <a:ea typeface="Lardy Serif Regular" panose="02010502070400000000" pitchFamily="2" charset="0"/>
                <a:cs typeface="+mj-cs"/>
              </a:defRPr>
            </a:lvl1pPr>
          </a:lstStyle>
          <a:p>
            <a:pPr rtl="0"/>
            <a:r>
              <a:rPr lang="en-GB" sz="2800" b="0" baseline="0" noProof="0">
                <a:solidFill>
                  <a:srgbClr val="A04044"/>
                </a:solidFill>
                <a:latin typeface="+mn-lt"/>
              </a:rPr>
              <a:t>Responsible investments</a:t>
            </a:r>
          </a:p>
        </p:txBody>
      </p:sp>
      <p:pic>
        <p:nvPicPr>
          <p:cNvPr id="5" name="Picture 4" descr="A picture containing icon&#10;&#10;Description automatically generated">
            <a:extLst>
              <a:ext uri="{FF2B5EF4-FFF2-40B4-BE49-F238E27FC236}">
                <a16:creationId xmlns:a16="http://schemas.microsoft.com/office/drawing/2014/main" id="{57F9BE56-B5EB-43CF-9295-04651233BDF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187600" y="460800"/>
            <a:ext cx="1594800" cy="358171"/>
          </a:xfrm>
          <a:prstGeom prst="rect">
            <a:avLst/>
          </a:prstGeom>
        </p:spPr>
      </p:pic>
    </p:spTree>
    <p:extLst>
      <p:ext uri="{BB962C8B-B14F-4D97-AF65-F5344CB8AC3E}">
        <p14:creationId xmlns:p14="http://schemas.microsoft.com/office/powerpoint/2010/main" val="74647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2BF6B00C-BF32-41CF-86BD-0CB18122F37A}"/>
              </a:ext>
            </a:extLst>
          </p:cNvPr>
          <p:cNvGraphicFramePr>
            <a:graphicFrameLocks noChangeAspect="1"/>
          </p:cNvGraphicFramePr>
          <p:nvPr userDrawn="1">
            <p:custDataLst>
              <p:tags r:id="rId2"/>
            </p:custDataLst>
            <p:extLst>
              <p:ext uri="{D42A27DB-BD31-4B8C-83A1-F6EECF244321}">
                <p14:modId xmlns:p14="http://schemas.microsoft.com/office/powerpoint/2010/main" val="307680669"/>
              </p:ext>
            </p:extLst>
          </p:nvPr>
        </p:nvGraphicFramePr>
        <p:xfrm>
          <a:off x="1857" y="2334"/>
          <a:ext cx="1857" cy="2334"/>
        </p:xfrm>
        <a:graphic>
          <a:graphicData uri="http://schemas.openxmlformats.org/presentationml/2006/ole">
            <mc:AlternateContent xmlns:mc="http://schemas.openxmlformats.org/markup-compatibility/2006">
              <mc:Choice xmlns:v="urn:schemas-microsoft-com:vml" Requires="v">
                <p:oleObj spid="_x0000_s11266" name="think-cell Slide" r:id="rId6" imgW="306" imgH="306" progId="TCLayout.ActiveDocument.1">
                  <p:embed/>
                </p:oleObj>
              </mc:Choice>
              <mc:Fallback>
                <p:oleObj name="think-cell Slide" r:id="rId6" imgW="306" imgH="306" progId="TCLayout.ActiveDocument.1">
                  <p:embed/>
                  <p:pic>
                    <p:nvPicPr>
                      <p:cNvPr id="10" name="Object 9" hidden="1">
                        <a:extLst>
                          <a:ext uri="{FF2B5EF4-FFF2-40B4-BE49-F238E27FC236}">
                            <a16:creationId xmlns:a16="http://schemas.microsoft.com/office/drawing/2014/main" id="{2BF6B00C-BF32-41CF-86BD-0CB18122F37A}"/>
                          </a:ext>
                        </a:extLst>
                      </p:cNvPr>
                      <p:cNvPicPr/>
                      <p:nvPr/>
                    </p:nvPicPr>
                    <p:blipFill>
                      <a:blip r:embed="rId7"/>
                      <a:stretch>
                        <a:fillRect/>
                      </a:stretch>
                    </p:blipFill>
                    <p:spPr>
                      <a:xfrm>
                        <a:off x="1857" y="2334"/>
                        <a:ext cx="1857" cy="2334"/>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0FA01C5-652C-4B4B-8AB5-1E53A5F5A8B6}"/>
              </a:ext>
            </a:extLst>
          </p:cNvPr>
          <p:cNvSpPr>
            <a:spLocks noGrp="1"/>
          </p:cNvSpPr>
          <p:nvPr>
            <p:ph type="title" hasCustomPrompt="1"/>
          </p:nvPr>
        </p:nvSpPr>
        <p:spPr/>
        <p:txBody>
          <a:bodyPr vert="horz"/>
          <a:lstStyle>
            <a:lvl1pPr>
              <a:defRPr/>
            </a:lvl1pPr>
          </a:lstStyle>
          <a:p>
            <a:r>
              <a:rPr lang="en-US"/>
              <a:t>Click to add title</a:t>
            </a:r>
            <a:endParaRPr lang="en-GB"/>
          </a:p>
        </p:txBody>
      </p:sp>
      <p:sp>
        <p:nvSpPr>
          <p:cNvPr id="4" name="TextBox 3">
            <a:extLst>
              <a:ext uri="{FF2B5EF4-FFF2-40B4-BE49-F238E27FC236}">
                <a16:creationId xmlns:a16="http://schemas.microsoft.com/office/drawing/2014/main" id="{A6643F02-8FEE-4BD0-94A9-C7976B260A97}"/>
              </a:ext>
            </a:extLst>
          </p:cNvPr>
          <p:cNvSpPr txBox="1"/>
          <p:nvPr userDrawn="1">
            <p:custDataLst>
              <p:tags r:id="rId3"/>
            </p:custDataLst>
          </p:nvPr>
        </p:nvSpPr>
        <p:spPr>
          <a:xfrm>
            <a:off x="7102800" y="698427"/>
            <a:ext cx="2946563" cy="142860"/>
          </a:xfrm>
          <a:prstGeom prst="rect">
            <a:avLst/>
          </a:prstGeom>
          <a:noFill/>
          <a:ln w="12700">
            <a:noFill/>
          </a:ln>
        </p:spPr>
        <p:txBody>
          <a:bodyPr wrap="square" lIns="0" tIns="0" rIns="0" bIns="0" rtlCol="0" anchor="b" anchorCtr="0">
            <a:noAutofit/>
          </a:bodyPr>
          <a:lstStyle/>
          <a:p>
            <a:pPr marL="0" algn="r" defTabSz="993373" rtl="0" eaLnBrk="1" latinLnBrk="0" hangingPunct="1">
              <a:lnSpc>
                <a:spcPct val="100000"/>
              </a:lnSpc>
              <a:spcAft>
                <a:spcPts val="0"/>
              </a:spcAft>
            </a:pPr>
            <a:r>
              <a:rPr lang="en-GB" sz="800" kern="1200" cap="all" spc="58" baseline="0" noProof="0">
                <a:solidFill>
                  <a:srgbClr val="3E3E3E"/>
                </a:solidFill>
                <a:latin typeface="+mj-lt"/>
                <a:ea typeface="Lardy Sans Regular" panose="020B0502070400000000" pitchFamily="34" charset="0"/>
                <a:cs typeface="+mn-cs"/>
              </a:rPr>
              <a:t>Pictet Asset Management</a:t>
            </a:r>
          </a:p>
        </p:txBody>
      </p:sp>
      <p:sp>
        <p:nvSpPr>
          <p:cNvPr id="5" name="TextBox 4">
            <a:extLst>
              <a:ext uri="{FF2B5EF4-FFF2-40B4-BE49-F238E27FC236}">
                <a16:creationId xmlns:a16="http://schemas.microsoft.com/office/drawing/2014/main" id="{11C92092-49E9-4F2A-ABB9-7EF635531498}"/>
              </a:ext>
            </a:extLst>
          </p:cNvPr>
          <p:cNvSpPr txBox="1"/>
          <p:nvPr userDrawn="1">
            <p:custDataLst>
              <p:tags r:id="rId4"/>
            </p:custDataLst>
          </p:nvPr>
        </p:nvSpPr>
        <p:spPr>
          <a:xfrm>
            <a:off x="989203" y="7020000"/>
            <a:ext cx="3620063" cy="144000"/>
          </a:xfrm>
          <a:prstGeom prst="rect">
            <a:avLst/>
          </a:prstGeom>
          <a:noFill/>
          <a:ln w="12700">
            <a:noFill/>
          </a:ln>
        </p:spPr>
        <p:txBody>
          <a:bodyPr wrap="square" lIns="0" tIns="0" rIns="0" bIns="0" rtlCol="0" anchor="b" anchorCtr="0">
            <a:noAutofit/>
          </a:bodyPr>
          <a:lstStyle/>
          <a:p>
            <a:pPr marL="0" algn="l" defTabSz="993373" rtl="0" eaLnBrk="1" latinLnBrk="0" hangingPunct="1">
              <a:lnSpc>
                <a:spcPct val="100000"/>
              </a:lnSpc>
              <a:spcAft>
                <a:spcPts val="0"/>
              </a:spcAft>
            </a:pPr>
            <a:r>
              <a:rPr lang="en-US" sz="800" kern="1200" cap="all" spc="58" baseline="0" noProof="0">
                <a:solidFill>
                  <a:srgbClr val="3E3E3E"/>
                </a:solidFill>
                <a:latin typeface="+mj-lt"/>
                <a:ea typeface="Lardy Sans Regular" panose="020B0502070400000000" pitchFamily="34" charset="0"/>
                <a:cs typeface="+mn-cs"/>
              </a:rPr>
              <a:t>For professional investors only</a:t>
            </a:r>
            <a:endParaRPr lang="en-US" sz="800" kern="1200" cap="all" spc="58" baseline="0" noProof="0" dirty="0">
              <a:solidFill>
                <a:srgbClr val="3E3E3E"/>
              </a:solidFill>
              <a:latin typeface="+mj-lt"/>
              <a:ea typeface="Lardy Sans Regular" panose="020B0502070400000000" pitchFamily="34" charset="0"/>
              <a:cs typeface="+mn-cs"/>
            </a:endParaRPr>
          </a:p>
        </p:txBody>
      </p:sp>
      <p:sp>
        <p:nvSpPr>
          <p:cNvPr id="6" name="Slide Number Placeholder 5">
            <a:extLst>
              <a:ext uri="{FF2B5EF4-FFF2-40B4-BE49-F238E27FC236}">
                <a16:creationId xmlns:a16="http://schemas.microsoft.com/office/drawing/2014/main" id="{B9D3DA06-C04F-4C53-9C04-B9875A48D519}"/>
              </a:ext>
            </a:extLst>
          </p:cNvPr>
          <p:cNvSpPr>
            <a:spLocks noGrp="1"/>
          </p:cNvSpPr>
          <p:nvPr>
            <p:ph type="sldNum" sz="quarter" idx="12"/>
          </p:nvPr>
        </p:nvSpPr>
        <p:spPr>
          <a:xfrm>
            <a:off x="673500" y="7020000"/>
            <a:ext cx="294656" cy="144000"/>
          </a:xfrm>
          <a:prstGeom prst="rect">
            <a:avLst/>
          </a:prstGeom>
        </p:spPr>
        <p:txBody>
          <a:bodyPr lIns="0" tIns="0" rIns="0" bIns="0" anchor="b" anchorCtr="0">
            <a:noAutofit/>
          </a:bodyPr>
          <a:lstStyle>
            <a:lvl1pPr algn="l" rtl="0">
              <a:defRPr lang="en-GB" sz="800" kern="1200" baseline="0" smtClean="0">
                <a:solidFill>
                  <a:srgbClr val="3E3E3E"/>
                </a:solidFill>
                <a:latin typeface="+mj-lt"/>
                <a:ea typeface="Lardy Sans" panose="020B0504050000000003" pitchFamily="34" charset="0"/>
                <a:cs typeface="+mn-cs"/>
              </a:defRPr>
            </a:lvl1pPr>
          </a:lstStyle>
          <a:p>
            <a:fld id="{0E1FD2AC-D77C-45F3-940D-DF1429217BF6}" type="slidenum">
              <a:rPr lang="fr-CH" smtClean="0"/>
              <a:pPr/>
              <a:t>‹#›</a:t>
            </a:fld>
            <a:endParaRPr lang="fr-CH"/>
          </a:p>
        </p:txBody>
      </p:sp>
      <p:sp>
        <p:nvSpPr>
          <p:cNvPr id="9" name="Text Placeholder 8">
            <a:extLst>
              <a:ext uri="{FF2B5EF4-FFF2-40B4-BE49-F238E27FC236}">
                <a16:creationId xmlns:a16="http://schemas.microsoft.com/office/drawing/2014/main" id="{936C7637-17F5-4125-BFC0-648F86C55FAE}"/>
              </a:ext>
            </a:extLst>
          </p:cNvPr>
          <p:cNvSpPr>
            <a:spLocks noGrp="1"/>
          </p:cNvSpPr>
          <p:nvPr>
            <p:ph type="body" sz="quarter" idx="13" hasCustomPrompt="1"/>
          </p:nvPr>
        </p:nvSpPr>
        <p:spPr>
          <a:xfrm>
            <a:off x="673808" y="698427"/>
            <a:ext cx="4504031" cy="142860"/>
          </a:xfrm>
        </p:spPr>
        <p:txBody>
          <a:bodyPr anchor="b" anchorCtr="0"/>
          <a:lstStyle>
            <a:lvl1pPr>
              <a:spcBef>
                <a:spcPts val="0"/>
              </a:spcBef>
              <a:spcAft>
                <a:spcPts val="0"/>
              </a:spcAft>
              <a:defRPr lang="en-GB" sz="800" b="0" kern="1200" cap="all" spc="58" baseline="0" dirty="0">
                <a:solidFill>
                  <a:srgbClr val="3E3E3E"/>
                </a:solidFill>
                <a:latin typeface="+mj-lt"/>
                <a:ea typeface="Lardy Sans" panose="020B0504050000000003" pitchFamily="34" charset="0"/>
                <a:cs typeface="+mn-cs"/>
              </a:defRPr>
            </a:lvl1pPr>
          </a:lstStyle>
          <a:p>
            <a:pPr marL="0" lvl="0" indent="0" algn="l" defTabSz="909308" rtl="0" eaLnBrk="1" latinLnBrk="0" hangingPunct="1">
              <a:lnSpc>
                <a:spcPct val="100000"/>
              </a:lnSpc>
              <a:spcBef>
                <a:spcPts val="0"/>
              </a:spcBef>
              <a:spcAft>
                <a:spcPts val="0"/>
              </a:spcAft>
              <a:buFont typeface="Arial" pitchFamily="34" charset="0"/>
              <a:buNone/>
            </a:pPr>
            <a:r>
              <a:rPr lang="en-US"/>
              <a:t>Click to add section title</a:t>
            </a:r>
            <a:endParaRPr lang="en-GB"/>
          </a:p>
        </p:txBody>
      </p:sp>
      <p:cxnSp>
        <p:nvCxnSpPr>
          <p:cNvPr id="11" name="Straight Connector 10">
            <a:extLst>
              <a:ext uri="{FF2B5EF4-FFF2-40B4-BE49-F238E27FC236}">
                <a16:creationId xmlns:a16="http://schemas.microsoft.com/office/drawing/2014/main" id="{FF9B5EBB-5872-4945-B3BC-A723F4D9B40C}"/>
              </a:ext>
            </a:extLst>
          </p:cNvPr>
          <p:cNvCxnSpPr/>
          <p:nvPr userDrawn="1"/>
        </p:nvCxnSpPr>
        <p:spPr>
          <a:xfrm>
            <a:off x="505125" y="-1"/>
            <a:ext cx="0" cy="828000"/>
          </a:xfrm>
          <a:prstGeom prst="line">
            <a:avLst/>
          </a:prstGeom>
          <a:ln w="6350">
            <a:solidFill>
              <a:srgbClr val="3E3E3E"/>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text, clipart&#10;&#10;Description automatically generated">
            <a:extLst>
              <a:ext uri="{FF2B5EF4-FFF2-40B4-BE49-F238E27FC236}">
                <a16:creationId xmlns:a16="http://schemas.microsoft.com/office/drawing/2014/main" id="{17121A91-65EE-405E-8498-D14C97EFA31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223600" y="7002000"/>
            <a:ext cx="244000" cy="288000"/>
          </a:xfrm>
          <a:prstGeom prst="rect">
            <a:avLst/>
          </a:prstGeom>
        </p:spPr>
      </p:pic>
      <p:sp>
        <p:nvSpPr>
          <p:cNvPr id="7" name="Text Placeholder 6">
            <a:extLst>
              <a:ext uri="{FF2B5EF4-FFF2-40B4-BE49-F238E27FC236}">
                <a16:creationId xmlns:a16="http://schemas.microsoft.com/office/drawing/2014/main" id="{0CB50650-1C8F-0868-023A-2DEA17BD6C6F}"/>
              </a:ext>
            </a:extLst>
          </p:cNvPr>
          <p:cNvSpPr>
            <a:spLocks noGrp="1"/>
          </p:cNvSpPr>
          <p:nvPr>
            <p:ph type="body" sz="quarter" idx="14" hasCustomPrompt="1"/>
          </p:nvPr>
        </p:nvSpPr>
        <p:spPr>
          <a:xfrm>
            <a:off x="673200" y="1566000"/>
            <a:ext cx="2948400" cy="5130000"/>
          </a:xfrm>
        </p:spPr>
        <p:txBody>
          <a:bodyPr/>
          <a:lstStyle>
            <a:lvl1pPr>
              <a:defRPr/>
            </a:lvl1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2">
            <a:extLst>
              <a:ext uri="{FF2B5EF4-FFF2-40B4-BE49-F238E27FC236}">
                <a16:creationId xmlns:a16="http://schemas.microsoft.com/office/drawing/2014/main" id="{3232D528-589A-A653-55BF-E332977175F4}"/>
              </a:ext>
            </a:extLst>
          </p:cNvPr>
          <p:cNvSpPr>
            <a:spLocks noGrp="1"/>
          </p:cNvSpPr>
          <p:nvPr>
            <p:ph type="body" sz="quarter" idx="15" hasCustomPrompt="1"/>
          </p:nvPr>
        </p:nvSpPr>
        <p:spPr>
          <a:xfrm>
            <a:off x="3870000" y="1566000"/>
            <a:ext cx="2952000" cy="5130000"/>
          </a:xfrm>
        </p:spPr>
        <p:txBody>
          <a:bodyPr/>
          <a:lstStyle>
            <a:lvl1pPr>
              <a:defRPr/>
            </a:lvl1pPr>
          </a:lstStyle>
          <a:p>
            <a:pPr lvl="0"/>
            <a:r>
              <a:rPr lang="en-US"/>
              <a:t>Insert text</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14">
            <a:extLst>
              <a:ext uri="{FF2B5EF4-FFF2-40B4-BE49-F238E27FC236}">
                <a16:creationId xmlns:a16="http://schemas.microsoft.com/office/drawing/2014/main" id="{68586D9A-B26E-D6B6-391F-363D626DBFF1}"/>
              </a:ext>
            </a:extLst>
          </p:cNvPr>
          <p:cNvSpPr>
            <a:spLocks noGrp="1"/>
          </p:cNvSpPr>
          <p:nvPr>
            <p:ph type="body" sz="quarter" idx="16" hasCustomPrompt="1"/>
          </p:nvPr>
        </p:nvSpPr>
        <p:spPr>
          <a:xfrm>
            <a:off x="7084800" y="1566000"/>
            <a:ext cx="2948400" cy="5130000"/>
          </a:xfrm>
        </p:spPr>
        <p:txBody>
          <a:bodyPr/>
          <a:lstStyle>
            <a:lvl1pPr>
              <a:defRPr/>
            </a:lvl1pPr>
          </a:lstStyle>
          <a:p>
            <a:pPr lvl="0"/>
            <a:r>
              <a:rPr lang="en-US"/>
              <a:t>Insert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2834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elements">
    <p:bg>
      <p:bgRef idx="1001">
        <a:schemeClr val="bg1"/>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2BF6B00C-BF32-41CF-86BD-0CB18122F37A}"/>
              </a:ext>
            </a:extLst>
          </p:cNvPr>
          <p:cNvGraphicFramePr>
            <a:graphicFrameLocks noChangeAspect="1"/>
          </p:cNvGraphicFramePr>
          <p:nvPr userDrawn="1">
            <p:custDataLst>
              <p:tags r:id="rId2"/>
            </p:custDataLst>
            <p:extLst>
              <p:ext uri="{D42A27DB-BD31-4B8C-83A1-F6EECF244321}">
                <p14:modId xmlns:p14="http://schemas.microsoft.com/office/powerpoint/2010/main" val="1314443325"/>
              </p:ext>
            </p:extLst>
          </p:nvPr>
        </p:nvGraphicFramePr>
        <p:xfrm>
          <a:off x="1857" y="2334"/>
          <a:ext cx="1857" cy="2334"/>
        </p:xfrm>
        <a:graphic>
          <a:graphicData uri="http://schemas.openxmlformats.org/presentationml/2006/ole">
            <mc:AlternateContent xmlns:mc="http://schemas.openxmlformats.org/markup-compatibility/2006">
              <mc:Choice xmlns:v="urn:schemas-microsoft-com:vml" Requires="v">
                <p:oleObj spid="_x0000_s12290" name="think-cell Slide" r:id="rId6" imgW="306" imgH="306" progId="TCLayout.ActiveDocument.1">
                  <p:embed/>
                </p:oleObj>
              </mc:Choice>
              <mc:Fallback>
                <p:oleObj name="think-cell Slide" r:id="rId6" imgW="306" imgH="306" progId="TCLayout.ActiveDocument.1">
                  <p:embed/>
                  <p:pic>
                    <p:nvPicPr>
                      <p:cNvPr id="10" name="Object 9" hidden="1">
                        <a:extLst>
                          <a:ext uri="{FF2B5EF4-FFF2-40B4-BE49-F238E27FC236}">
                            <a16:creationId xmlns:a16="http://schemas.microsoft.com/office/drawing/2014/main" id="{2BF6B00C-BF32-41CF-86BD-0CB18122F37A}"/>
                          </a:ext>
                        </a:extLst>
                      </p:cNvPr>
                      <p:cNvPicPr/>
                      <p:nvPr/>
                    </p:nvPicPr>
                    <p:blipFill>
                      <a:blip r:embed="rId7"/>
                      <a:stretch>
                        <a:fillRect/>
                      </a:stretch>
                    </p:blipFill>
                    <p:spPr>
                      <a:xfrm>
                        <a:off x="1857" y="2334"/>
                        <a:ext cx="1857" cy="2334"/>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0FA01C5-652C-4B4B-8AB5-1E53A5F5A8B6}"/>
              </a:ext>
            </a:extLst>
          </p:cNvPr>
          <p:cNvSpPr>
            <a:spLocks noGrp="1"/>
          </p:cNvSpPr>
          <p:nvPr>
            <p:ph type="title" hasCustomPrompt="1"/>
          </p:nvPr>
        </p:nvSpPr>
        <p:spPr/>
        <p:txBody>
          <a:bodyPr vert="horz"/>
          <a:lstStyle>
            <a:lvl1pPr>
              <a:defRPr/>
            </a:lvl1pPr>
          </a:lstStyle>
          <a:p>
            <a:r>
              <a:rPr lang="en-US"/>
              <a:t>Click to add title</a:t>
            </a:r>
            <a:endParaRPr lang="en-GB"/>
          </a:p>
        </p:txBody>
      </p:sp>
      <p:sp>
        <p:nvSpPr>
          <p:cNvPr id="4" name="TextBox 3">
            <a:extLst>
              <a:ext uri="{FF2B5EF4-FFF2-40B4-BE49-F238E27FC236}">
                <a16:creationId xmlns:a16="http://schemas.microsoft.com/office/drawing/2014/main" id="{A6643F02-8FEE-4BD0-94A9-C7976B260A97}"/>
              </a:ext>
            </a:extLst>
          </p:cNvPr>
          <p:cNvSpPr txBox="1"/>
          <p:nvPr userDrawn="1">
            <p:custDataLst>
              <p:tags r:id="rId3"/>
            </p:custDataLst>
          </p:nvPr>
        </p:nvSpPr>
        <p:spPr>
          <a:xfrm>
            <a:off x="7102800" y="698427"/>
            <a:ext cx="2946563" cy="142860"/>
          </a:xfrm>
          <a:prstGeom prst="rect">
            <a:avLst/>
          </a:prstGeom>
          <a:noFill/>
          <a:ln w="12700">
            <a:noFill/>
          </a:ln>
        </p:spPr>
        <p:txBody>
          <a:bodyPr wrap="square" lIns="0" tIns="0" rIns="0" bIns="0" rtlCol="0" anchor="b" anchorCtr="0">
            <a:noAutofit/>
          </a:bodyPr>
          <a:lstStyle/>
          <a:p>
            <a:pPr marL="0" algn="r" defTabSz="993373" rtl="0" eaLnBrk="1" latinLnBrk="0" hangingPunct="1">
              <a:lnSpc>
                <a:spcPct val="100000"/>
              </a:lnSpc>
              <a:spcAft>
                <a:spcPts val="0"/>
              </a:spcAft>
            </a:pPr>
            <a:r>
              <a:rPr lang="en-GB" sz="800" kern="1200" cap="all" spc="58" baseline="0" noProof="0">
                <a:solidFill>
                  <a:srgbClr val="3E3E3E"/>
                </a:solidFill>
                <a:latin typeface="+mj-lt"/>
                <a:ea typeface="Lardy Sans Regular" panose="020B0502070400000000" pitchFamily="34" charset="0"/>
                <a:cs typeface="+mn-cs"/>
              </a:rPr>
              <a:t>Pictet Asset Management</a:t>
            </a:r>
          </a:p>
        </p:txBody>
      </p:sp>
      <p:sp>
        <p:nvSpPr>
          <p:cNvPr id="5" name="TextBox 4">
            <a:extLst>
              <a:ext uri="{FF2B5EF4-FFF2-40B4-BE49-F238E27FC236}">
                <a16:creationId xmlns:a16="http://schemas.microsoft.com/office/drawing/2014/main" id="{11C92092-49E9-4F2A-ABB9-7EF635531498}"/>
              </a:ext>
            </a:extLst>
          </p:cNvPr>
          <p:cNvSpPr txBox="1"/>
          <p:nvPr userDrawn="1">
            <p:custDataLst>
              <p:tags r:id="rId4"/>
            </p:custDataLst>
          </p:nvPr>
        </p:nvSpPr>
        <p:spPr>
          <a:xfrm>
            <a:off x="989203" y="7020000"/>
            <a:ext cx="3620063" cy="144000"/>
          </a:xfrm>
          <a:prstGeom prst="rect">
            <a:avLst/>
          </a:prstGeom>
          <a:noFill/>
          <a:ln w="12700">
            <a:noFill/>
          </a:ln>
        </p:spPr>
        <p:txBody>
          <a:bodyPr wrap="square" lIns="0" tIns="0" rIns="0" bIns="0" rtlCol="0" anchor="b" anchorCtr="0">
            <a:noAutofit/>
          </a:bodyPr>
          <a:lstStyle/>
          <a:p>
            <a:pPr marL="0" algn="l" defTabSz="993373" rtl="0" eaLnBrk="1" latinLnBrk="0" hangingPunct="1">
              <a:lnSpc>
                <a:spcPct val="100000"/>
              </a:lnSpc>
              <a:spcAft>
                <a:spcPts val="0"/>
              </a:spcAft>
            </a:pPr>
            <a:r>
              <a:rPr lang="en-US" sz="800" kern="1200" cap="all" spc="58" baseline="0" noProof="0">
                <a:solidFill>
                  <a:srgbClr val="3E3E3E"/>
                </a:solidFill>
                <a:latin typeface="+mj-lt"/>
                <a:ea typeface="Lardy Sans Regular" panose="020B0502070400000000" pitchFamily="34" charset="0"/>
                <a:cs typeface="+mn-cs"/>
              </a:rPr>
              <a:t>For professional investors only</a:t>
            </a:r>
            <a:endParaRPr lang="en-US" sz="800" kern="1200" cap="all" spc="58" baseline="0" noProof="0" dirty="0">
              <a:solidFill>
                <a:srgbClr val="3E3E3E"/>
              </a:solidFill>
              <a:latin typeface="+mj-lt"/>
              <a:ea typeface="Lardy Sans Regular" panose="020B0502070400000000" pitchFamily="34" charset="0"/>
              <a:cs typeface="+mn-cs"/>
            </a:endParaRPr>
          </a:p>
        </p:txBody>
      </p:sp>
      <p:sp>
        <p:nvSpPr>
          <p:cNvPr id="6" name="Slide Number Placeholder 5">
            <a:extLst>
              <a:ext uri="{FF2B5EF4-FFF2-40B4-BE49-F238E27FC236}">
                <a16:creationId xmlns:a16="http://schemas.microsoft.com/office/drawing/2014/main" id="{B9D3DA06-C04F-4C53-9C04-B9875A48D519}"/>
              </a:ext>
            </a:extLst>
          </p:cNvPr>
          <p:cNvSpPr>
            <a:spLocks noGrp="1"/>
          </p:cNvSpPr>
          <p:nvPr>
            <p:ph type="sldNum" sz="quarter" idx="12"/>
          </p:nvPr>
        </p:nvSpPr>
        <p:spPr>
          <a:xfrm>
            <a:off x="673500" y="7020000"/>
            <a:ext cx="294656" cy="144000"/>
          </a:xfrm>
          <a:prstGeom prst="rect">
            <a:avLst/>
          </a:prstGeom>
        </p:spPr>
        <p:txBody>
          <a:bodyPr lIns="0" tIns="0" rIns="0" bIns="0" anchor="b" anchorCtr="0">
            <a:noAutofit/>
          </a:bodyPr>
          <a:lstStyle>
            <a:lvl1pPr algn="l" rtl="0">
              <a:defRPr lang="en-GB" sz="800" kern="1200" baseline="0" smtClean="0">
                <a:solidFill>
                  <a:srgbClr val="3E3E3E"/>
                </a:solidFill>
                <a:latin typeface="+mj-lt"/>
                <a:ea typeface="Lardy Sans" panose="020B0504050000000003" pitchFamily="34" charset="0"/>
                <a:cs typeface="+mn-cs"/>
              </a:defRPr>
            </a:lvl1pPr>
          </a:lstStyle>
          <a:p>
            <a:fld id="{0E1FD2AC-D77C-45F3-940D-DF1429217BF6}" type="slidenum">
              <a:rPr lang="fr-CH" smtClean="0"/>
              <a:pPr/>
              <a:t>‹#›</a:t>
            </a:fld>
            <a:endParaRPr lang="fr-CH"/>
          </a:p>
        </p:txBody>
      </p:sp>
      <p:sp>
        <p:nvSpPr>
          <p:cNvPr id="9" name="Text Placeholder 8">
            <a:extLst>
              <a:ext uri="{FF2B5EF4-FFF2-40B4-BE49-F238E27FC236}">
                <a16:creationId xmlns:a16="http://schemas.microsoft.com/office/drawing/2014/main" id="{936C7637-17F5-4125-BFC0-648F86C55FAE}"/>
              </a:ext>
            </a:extLst>
          </p:cNvPr>
          <p:cNvSpPr>
            <a:spLocks noGrp="1"/>
          </p:cNvSpPr>
          <p:nvPr>
            <p:ph type="body" sz="quarter" idx="13" hasCustomPrompt="1"/>
          </p:nvPr>
        </p:nvSpPr>
        <p:spPr>
          <a:xfrm>
            <a:off x="673808" y="698427"/>
            <a:ext cx="4504031" cy="142860"/>
          </a:xfrm>
        </p:spPr>
        <p:txBody>
          <a:bodyPr anchor="b" anchorCtr="0"/>
          <a:lstStyle>
            <a:lvl1pPr>
              <a:spcBef>
                <a:spcPts val="0"/>
              </a:spcBef>
              <a:spcAft>
                <a:spcPts val="0"/>
              </a:spcAft>
              <a:defRPr lang="en-GB" sz="800" b="0" kern="1200" cap="all" spc="58" baseline="0" dirty="0">
                <a:solidFill>
                  <a:srgbClr val="3E3E3E"/>
                </a:solidFill>
                <a:latin typeface="+mj-lt"/>
                <a:ea typeface="Lardy Sans" panose="020B0504050000000003" pitchFamily="34" charset="0"/>
                <a:cs typeface="+mn-cs"/>
              </a:defRPr>
            </a:lvl1pPr>
          </a:lstStyle>
          <a:p>
            <a:pPr marL="0" lvl="0" indent="0" algn="l" defTabSz="909308" rtl="0" eaLnBrk="1" latinLnBrk="0" hangingPunct="1">
              <a:lnSpc>
                <a:spcPct val="100000"/>
              </a:lnSpc>
              <a:spcBef>
                <a:spcPts val="0"/>
              </a:spcBef>
              <a:spcAft>
                <a:spcPts val="0"/>
              </a:spcAft>
              <a:buFont typeface="Arial" pitchFamily="34" charset="0"/>
              <a:buNone/>
            </a:pPr>
            <a:r>
              <a:rPr lang="en-US"/>
              <a:t>Click to add section title</a:t>
            </a:r>
            <a:endParaRPr lang="en-GB"/>
          </a:p>
        </p:txBody>
      </p:sp>
      <p:sp>
        <p:nvSpPr>
          <p:cNvPr id="12" name="Text Placeholder 11">
            <a:extLst>
              <a:ext uri="{FF2B5EF4-FFF2-40B4-BE49-F238E27FC236}">
                <a16:creationId xmlns:a16="http://schemas.microsoft.com/office/drawing/2014/main" id="{94AD850B-FD9B-4F06-A971-8C01325A1A5E}"/>
              </a:ext>
            </a:extLst>
          </p:cNvPr>
          <p:cNvSpPr>
            <a:spLocks noGrp="1"/>
          </p:cNvSpPr>
          <p:nvPr>
            <p:ph type="body" sz="quarter" idx="14" hasCustomPrompt="1"/>
          </p:nvPr>
        </p:nvSpPr>
        <p:spPr>
          <a:xfrm>
            <a:off x="673807" y="1566000"/>
            <a:ext cx="4525200" cy="2448000"/>
          </a:xfrm>
        </p:spPr>
        <p:txBody>
          <a:bodyPr/>
          <a:lstStyle/>
          <a:p>
            <a:pPr lvl="0"/>
            <a:r>
              <a:rPr lang="en-US"/>
              <a:t>Insert text, table, chart or image</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5">
            <a:extLst>
              <a:ext uri="{FF2B5EF4-FFF2-40B4-BE49-F238E27FC236}">
                <a16:creationId xmlns:a16="http://schemas.microsoft.com/office/drawing/2014/main" id="{78DFF1BE-3A5E-47F3-9B70-C07C3F13B94F}"/>
              </a:ext>
            </a:extLst>
          </p:cNvPr>
          <p:cNvSpPr>
            <a:spLocks noGrp="1"/>
          </p:cNvSpPr>
          <p:nvPr>
            <p:ph type="body" sz="quarter" idx="15" hasCustomPrompt="1"/>
          </p:nvPr>
        </p:nvSpPr>
        <p:spPr>
          <a:xfrm>
            <a:off x="5490000" y="1566000"/>
            <a:ext cx="4525200" cy="2448000"/>
          </a:xfrm>
        </p:spPr>
        <p:txBody>
          <a:bodyPr/>
          <a:lstStyle/>
          <a:p>
            <a:pPr lvl="0"/>
            <a:r>
              <a:rPr lang="en-US"/>
              <a:t>Insert text, table, chart or image</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18">
            <a:extLst>
              <a:ext uri="{FF2B5EF4-FFF2-40B4-BE49-F238E27FC236}">
                <a16:creationId xmlns:a16="http://schemas.microsoft.com/office/drawing/2014/main" id="{977FB0FA-4219-4844-8748-249913322759}"/>
              </a:ext>
            </a:extLst>
          </p:cNvPr>
          <p:cNvSpPr>
            <a:spLocks noGrp="1"/>
          </p:cNvSpPr>
          <p:nvPr>
            <p:ph type="body" sz="quarter" idx="16" hasCustomPrompt="1"/>
          </p:nvPr>
        </p:nvSpPr>
        <p:spPr>
          <a:xfrm>
            <a:off x="673807" y="4248000"/>
            <a:ext cx="4525200" cy="2448000"/>
          </a:xfrm>
        </p:spPr>
        <p:txBody>
          <a:bodyPr/>
          <a:lstStyle/>
          <a:p>
            <a:pPr lvl="0"/>
            <a:r>
              <a:rPr lang="en-US"/>
              <a:t>Insert text, table, chart or image</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20">
            <a:extLst>
              <a:ext uri="{FF2B5EF4-FFF2-40B4-BE49-F238E27FC236}">
                <a16:creationId xmlns:a16="http://schemas.microsoft.com/office/drawing/2014/main" id="{D6E912FE-6512-480E-8349-F2A1E2DA3929}"/>
              </a:ext>
            </a:extLst>
          </p:cNvPr>
          <p:cNvSpPr>
            <a:spLocks noGrp="1"/>
          </p:cNvSpPr>
          <p:nvPr>
            <p:ph type="body" sz="quarter" idx="17" hasCustomPrompt="1"/>
          </p:nvPr>
        </p:nvSpPr>
        <p:spPr>
          <a:xfrm>
            <a:off x="5490000" y="4248000"/>
            <a:ext cx="4525200" cy="2448000"/>
          </a:xfrm>
        </p:spPr>
        <p:txBody>
          <a:bodyPr/>
          <a:lstStyle/>
          <a:p>
            <a:pPr lvl="0"/>
            <a:r>
              <a:rPr lang="en-US"/>
              <a:t>Insert text, table, chart or image</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4" name="Straight Connector 13">
            <a:extLst>
              <a:ext uri="{FF2B5EF4-FFF2-40B4-BE49-F238E27FC236}">
                <a16:creationId xmlns:a16="http://schemas.microsoft.com/office/drawing/2014/main" id="{3CBB20CE-8373-4B75-9E58-6AA66F033779}"/>
              </a:ext>
            </a:extLst>
          </p:cNvPr>
          <p:cNvCxnSpPr/>
          <p:nvPr userDrawn="1"/>
        </p:nvCxnSpPr>
        <p:spPr>
          <a:xfrm>
            <a:off x="505125" y="-1"/>
            <a:ext cx="0" cy="828000"/>
          </a:xfrm>
          <a:prstGeom prst="line">
            <a:avLst/>
          </a:prstGeom>
          <a:ln w="6350">
            <a:solidFill>
              <a:srgbClr val="3E3E3E"/>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 clipart&#10;&#10;Description automatically generated">
            <a:extLst>
              <a:ext uri="{FF2B5EF4-FFF2-40B4-BE49-F238E27FC236}">
                <a16:creationId xmlns:a16="http://schemas.microsoft.com/office/drawing/2014/main" id="{9767D70E-77EE-4695-9C7D-57EAFB97378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223600" y="7002000"/>
            <a:ext cx="244000" cy="288000"/>
          </a:xfrm>
          <a:prstGeom prst="rect">
            <a:avLst/>
          </a:prstGeom>
        </p:spPr>
      </p:pic>
    </p:spTree>
    <p:extLst>
      <p:ext uri="{BB962C8B-B14F-4D97-AF65-F5344CB8AC3E}">
        <p14:creationId xmlns:p14="http://schemas.microsoft.com/office/powerpoint/2010/main" val="10288452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2BF6B00C-BF32-41CF-86BD-0CB18122F37A}"/>
              </a:ext>
            </a:extLst>
          </p:cNvPr>
          <p:cNvGraphicFramePr>
            <a:graphicFrameLocks noChangeAspect="1"/>
          </p:cNvGraphicFramePr>
          <p:nvPr userDrawn="1">
            <p:custDataLst>
              <p:tags r:id="rId2"/>
            </p:custDataLst>
            <p:extLst>
              <p:ext uri="{D42A27DB-BD31-4B8C-83A1-F6EECF244321}">
                <p14:modId xmlns:p14="http://schemas.microsoft.com/office/powerpoint/2010/main" val="307680669"/>
              </p:ext>
            </p:extLst>
          </p:nvPr>
        </p:nvGraphicFramePr>
        <p:xfrm>
          <a:off x="1857" y="2334"/>
          <a:ext cx="1857" cy="2334"/>
        </p:xfrm>
        <a:graphic>
          <a:graphicData uri="http://schemas.openxmlformats.org/presentationml/2006/ole">
            <mc:AlternateContent xmlns:mc="http://schemas.openxmlformats.org/markup-compatibility/2006">
              <mc:Choice xmlns:v="urn:schemas-microsoft-com:vml" Requires="v">
                <p:oleObj spid="_x0000_s13314" name="think-cell Slide" r:id="rId6" imgW="306" imgH="306" progId="TCLayout.ActiveDocument.1">
                  <p:embed/>
                </p:oleObj>
              </mc:Choice>
              <mc:Fallback>
                <p:oleObj name="think-cell Slide" r:id="rId6" imgW="306" imgH="306" progId="TCLayout.ActiveDocument.1">
                  <p:embed/>
                  <p:pic>
                    <p:nvPicPr>
                      <p:cNvPr id="10" name="Object 9" hidden="1">
                        <a:extLst>
                          <a:ext uri="{FF2B5EF4-FFF2-40B4-BE49-F238E27FC236}">
                            <a16:creationId xmlns:a16="http://schemas.microsoft.com/office/drawing/2014/main" id="{2BF6B00C-BF32-41CF-86BD-0CB18122F37A}"/>
                          </a:ext>
                        </a:extLst>
                      </p:cNvPr>
                      <p:cNvPicPr/>
                      <p:nvPr/>
                    </p:nvPicPr>
                    <p:blipFill>
                      <a:blip r:embed="rId7"/>
                      <a:stretch>
                        <a:fillRect/>
                      </a:stretch>
                    </p:blipFill>
                    <p:spPr>
                      <a:xfrm>
                        <a:off x="1857" y="2334"/>
                        <a:ext cx="1857" cy="2334"/>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0FA01C5-652C-4B4B-8AB5-1E53A5F5A8B6}"/>
              </a:ext>
            </a:extLst>
          </p:cNvPr>
          <p:cNvSpPr>
            <a:spLocks noGrp="1"/>
          </p:cNvSpPr>
          <p:nvPr>
            <p:ph type="title" hasCustomPrompt="1"/>
          </p:nvPr>
        </p:nvSpPr>
        <p:spPr/>
        <p:txBody>
          <a:bodyPr vert="horz"/>
          <a:lstStyle>
            <a:lvl1pPr>
              <a:defRPr/>
            </a:lvl1pPr>
          </a:lstStyle>
          <a:p>
            <a:r>
              <a:rPr lang="en-US"/>
              <a:t>Click to add title</a:t>
            </a:r>
            <a:endParaRPr lang="en-GB"/>
          </a:p>
        </p:txBody>
      </p:sp>
      <p:sp>
        <p:nvSpPr>
          <p:cNvPr id="4" name="TextBox 3">
            <a:extLst>
              <a:ext uri="{FF2B5EF4-FFF2-40B4-BE49-F238E27FC236}">
                <a16:creationId xmlns:a16="http://schemas.microsoft.com/office/drawing/2014/main" id="{A6643F02-8FEE-4BD0-94A9-C7976B260A97}"/>
              </a:ext>
            </a:extLst>
          </p:cNvPr>
          <p:cNvSpPr txBox="1"/>
          <p:nvPr userDrawn="1">
            <p:custDataLst>
              <p:tags r:id="rId3"/>
            </p:custDataLst>
          </p:nvPr>
        </p:nvSpPr>
        <p:spPr>
          <a:xfrm>
            <a:off x="7102800" y="698427"/>
            <a:ext cx="2946563" cy="142860"/>
          </a:xfrm>
          <a:prstGeom prst="rect">
            <a:avLst/>
          </a:prstGeom>
          <a:noFill/>
          <a:ln w="12700">
            <a:noFill/>
          </a:ln>
        </p:spPr>
        <p:txBody>
          <a:bodyPr wrap="square" lIns="0" tIns="0" rIns="0" bIns="0" rtlCol="0" anchor="b" anchorCtr="0">
            <a:noAutofit/>
          </a:bodyPr>
          <a:lstStyle/>
          <a:p>
            <a:pPr marL="0" algn="r" defTabSz="993373" rtl="0" eaLnBrk="1" latinLnBrk="0" hangingPunct="1">
              <a:lnSpc>
                <a:spcPct val="100000"/>
              </a:lnSpc>
              <a:spcAft>
                <a:spcPts val="0"/>
              </a:spcAft>
            </a:pPr>
            <a:r>
              <a:rPr lang="en-GB" sz="800" kern="1200" cap="all" spc="58" baseline="0" noProof="0">
                <a:solidFill>
                  <a:srgbClr val="3E3E3E"/>
                </a:solidFill>
                <a:latin typeface="+mj-lt"/>
                <a:ea typeface="Lardy Sans Regular" panose="020B0502070400000000" pitchFamily="34" charset="0"/>
                <a:cs typeface="+mn-cs"/>
              </a:rPr>
              <a:t>Pictet Asset Management</a:t>
            </a:r>
          </a:p>
        </p:txBody>
      </p:sp>
      <p:sp>
        <p:nvSpPr>
          <p:cNvPr id="5" name="TextBox 4">
            <a:extLst>
              <a:ext uri="{FF2B5EF4-FFF2-40B4-BE49-F238E27FC236}">
                <a16:creationId xmlns:a16="http://schemas.microsoft.com/office/drawing/2014/main" id="{11C92092-49E9-4F2A-ABB9-7EF635531498}"/>
              </a:ext>
            </a:extLst>
          </p:cNvPr>
          <p:cNvSpPr txBox="1"/>
          <p:nvPr userDrawn="1">
            <p:custDataLst>
              <p:tags r:id="rId4"/>
            </p:custDataLst>
          </p:nvPr>
        </p:nvSpPr>
        <p:spPr>
          <a:xfrm>
            <a:off x="989203" y="7020000"/>
            <a:ext cx="3620063" cy="144000"/>
          </a:xfrm>
          <a:prstGeom prst="rect">
            <a:avLst/>
          </a:prstGeom>
          <a:noFill/>
          <a:ln w="12700">
            <a:noFill/>
          </a:ln>
        </p:spPr>
        <p:txBody>
          <a:bodyPr wrap="square" lIns="0" tIns="0" rIns="0" bIns="0" rtlCol="0" anchor="b" anchorCtr="0">
            <a:noAutofit/>
          </a:bodyPr>
          <a:lstStyle/>
          <a:p>
            <a:pPr marL="0" algn="l" defTabSz="993373" rtl="0" eaLnBrk="1" latinLnBrk="0" hangingPunct="1">
              <a:lnSpc>
                <a:spcPct val="100000"/>
              </a:lnSpc>
              <a:spcAft>
                <a:spcPts val="0"/>
              </a:spcAft>
            </a:pPr>
            <a:r>
              <a:rPr lang="en-US" sz="800" kern="1200" cap="all" spc="58" baseline="0" noProof="0">
                <a:solidFill>
                  <a:srgbClr val="3E3E3E"/>
                </a:solidFill>
                <a:latin typeface="+mj-lt"/>
                <a:ea typeface="Lardy Sans Regular" panose="020B0502070400000000" pitchFamily="34" charset="0"/>
                <a:cs typeface="+mn-cs"/>
              </a:rPr>
              <a:t>For professional investors only</a:t>
            </a:r>
            <a:endParaRPr lang="en-US" sz="800" kern="1200" cap="all" spc="58" baseline="0" noProof="0" dirty="0">
              <a:solidFill>
                <a:srgbClr val="3E3E3E"/>
              </a:solidFill>
              <a:latin typeface="+mj-lt"/>
              <a:ea typeface="Lardy Sans Regular" panose="020B0502070400000000" pitchFamily="34" charset="0"/>
              <a:cs typeface="+mn-cs"/>
            </a:endParaRPr>
          </a:p>
        </p:txBody>
      </p:sp>
      <p:sp>
        <p:nvSpPr>
          <p:cNvPr id="6" name="Slide Number Placeholder 5">
            <a:extLst>
              <a:ext uri="{FF2B5EF4-FFF2-40B4-BE49-F238E27FC236}">
                <a16:creationId xmlns:a16="http://schemas.microsoft.com/office/drawing/2014/main" id="{B9D3DA06-C04F-4C53-9C04-B9875A48D519}"/>
              </a:ext>
            </a:extLst>
          </p:cNvPr>
          <p:cNvSpPr>
            <a:spLocks noGrp="1"/>
          </p:cNvSpPr>
          <p:nvPr>
            <p:ph type="sldNum" sz="quarter" idx="12"/>
          </p:nvPr>
        </p:nvSpPr>
        <p:spPr>
          <a:xfrm>
            <a:off x="673500" y="7020000"/>
            <a:ext cx="294656" cy="144000"/>
          </a:xfrm>
          <a:prstGeom prst="rect">
            <a:avLst/>
          </a:prstGeom>
        </p:spPr>
        <p:txBody>
          <a:bodyPr lIns="0" tIns="0" rIns="0" bIns="0" anchor="b" anchorCtr="0">
            <a:noAutofit/>
          </a:bodyPr>
          <a:lstStyle>
            <a:lvl1pPr algn="l" rtl="0">
              <a:defRPr lang="en-GB" sz="800" kern="1200" baseline="0" smtClean="0">
                <a:solidFill>
                  <a:srgbClr val="3E3E3E"/>
                </a:solidFill>
                <a:latin typeface="+mj-lt"/>
                <a:ea typeface="Lardy Sans" panose="020B0504050000000003" pitchFamily="34" charset="0"/>
                <a:cs typeface="+mn-cs"/>
              </a:defRPr>
            </a:lvl1pPr>
          </a:lstStyle>
          <a:p>
            <a:fld id="{0E1FD2AC-D77C-45F3-940D-DF1429217BF6}" type="slidenum">
              <a:rPr lang="fr-CH" smtClean="0"/>
              <a:pPr/>
              <a:t>‹#›</a:t>
            </a:fld>
            <a:endParaRPr lang="fr-CH"/>
          </a:p>
        </p:txBody>
      </p:sp>
      <p:sp>
        <p:nvSpPr>
          <p:cNvPr id="9" name="Text Placeholder 8">
            <a:extLst>
              <a:ext uri="{FF2B5EF4-FFF2-40B4-BE49-F238E27FC236}">
                <a16:creationId xmlns:a16="http://schemas.microsoft.com/office/drawing/2014/main" id="{936C7637-17F5-4125-BFC0-648F86C55FAE}"/>
              </a:ext>
            </a:extLst>
          </p:cNvPr>
          <p:cNvSpPr>
            <a:spLocks noGrp="1"/>
          </p:cNvSpPr>
          <p:nvPr>
            <p:ph type="body" sz="quarter" idx="13" hasCustomPrompt="1"/>
          </p:nvPr>
        </p:nvSpPr>
        <p:spPr>
          <a:xfrm>
            <a:off x="673808" y="698427"/>
            <a:ext cx="4504031" cy="142860"/>
          </a:xfrm>
        </p:spPr>
        <p:txBody>
          <a:bodyPr anchor="b" anchorCtr="0"/>
          <a:lstStyle>
            <a:lvl1pPr>
              <a:spcBef>
                <a:spcPts val="0"/>
              </a:spcBef>
              <a:spcAft>
                <a:spcPts val="0"/>
              </a:spcAft>
              <a:defRPr lang="en-GB" sz="800" b="0" kern="1200" cap="all" spc="58" baseline="0" dirty="0">
                <a:solidFill>
                  <a:srgbClr val="3E3E3E"/>
                </a:solidFill>
                <a:latin typeface="+mj-lt"/>
                <a:ea typeface="Lardy Sans" panose="020B0504050000000003" pitchFamily="34" charset="0"/>
                <a:cs typeface="+mn-cs"/>
              </a:defRPr>
            </a:lvl1pPr>
          </a:lstStyle>
          <a:p>
            <a:pPr marL="0" lvl="0" indent="0" algn="l" defTabSz="909308" rtl="0" eaLnBrk="1" latinLnBrk="0" hangingPunct="1">
              <a:lnSpc>
                <a:spcPct val="100000"/>
              </a:lnSpc>
              <a:spcBef>
                <a:spcPts val="0"/>
              </a:spcBef>
              <a:spcAft>
                <a:spcPts val="0"/>
              </a:spcAft>
              <a:buFont typeface="Arial" pitchFamily="34" charset="0"/>
              <a:buNone/>
            </a:pPr>
            <a:r>
              <a:rPr lang="en-US"/>
              <a:t>Click to add section title</a:t>
            </a:r>
            <a:endParaRPr lang="en-GB"/>
          </a:p>
        </p:txBody>
      </p:sp>
      <p:cxnSp>
        <p:nvCxnSpPr>
          <p:cNvPr id="11" name="Straight Connector 10">
            <a:extLst>
              <a:ext uri="{FF2B5EF4-FFF2-40B4-BE49-F238E27FC236}">
                <a16:creationId xmlns:a16="http://schemas.microsoft.com/office/drawing/2014/main" id="{FF9B5EBB-5872-4945-B3BC-A723F4D9B40C}"/>
              </a:ext>
            </a:extLst>
          </p:cNvPr>
          <p:cNvCxnSpPr/>
          <p:nvPr userDrawn="1"/>
        </p:nvCxnSpPr>
        <p:spPr>
          <a:xfrm>
            <a:off x="505125" y="-1"/>
            <a:ext cx="0" cy="828000"/>
          </a:xfrm>
          <a:prstGeom prst="line">
            <a:avLst/>
          </a:prstGeom>
          <a:ln w="6350">
            <a:solidFill>
              <a:srgbClr val="3E3E3E"/>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text, clipart&#10;&#10;Description automatically generated">
            <a:extLst>
              <a:ext uri="{FF2B5EF4-FFF2-40B4-BE49-F238E27FC236}">
                <a16:creationId xmlns:a16="http://schemas.microsoft.com/office/drawing/2014/main" id="{17121A91-65EE-405E-8498-D14C97EFA31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223600" y="7002000"/>
            <a:ext cx="244000" cy="288000"/>
          </a:xfrm>
          <a:prstGeom prst="rect">
            <a:avLst/>
          </a:prstGeom>
        </p:spPr>
      </p:pic>
    </p:spTree>
    <p:extLst>
      <p:ext uri="{BB962C8B-B14F-4D97-AF65-F5344CB8AC3E}">
        <p14:creationId xmlns:p14="http://schemas.microsoft.com/office/powerpoint/2010/main" val="197851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746B218-CF11-4E79-923E-8B06B6B2AD5B}"/>
              </a:ext>
            </a:extLst>
          </p:cNvPr>
          <p:cNvGraphicFramePr>
            <a:graphicFrameLocks noChangeAspect="1"/>
          </p:cNvGraphicFramePr>
          <p:nvPr userDrawn="1">
            <p:custDataLst>
              <p:tags r:id="rId2"/>
            </p:custDataLst>
            <p:extLst>
              <p:ext uri="{D42A27DB-BD31-4B8C-83A1-F6EECF244321}">
                <p14:modId xmlns:p14="http://schemas.microsoft.com/office/powerpoint/2010/main" val="1547075204"/>
              </p:ext>
            </p:extLst>
          </p:nvPr>
        </p:nvGraphicFramePr>
        <p:xfrm>
          <a:off x="1857" y="2334"/>
          <a:ext cx="1857" cy="2334"/>
        </p:xfrm>
        <a:graphic>
          <a:graphicData uri="http://schemas.openxmlformats.org/presentationml/2006/ole">
            <mc:AlternateContent xmlns:mc="http://schemas.openxmlformats.org/markup-compatibility/2006">
              <mc:Choice xmlns:v="urn:schemas-microsoft-com:vml" Requires="v">
                <p:oleObj spid="_x0000_s14338" name="think-cell Slide" r:id="rId6" imgW="306" imgH="306" progId="TCLayout.ActiveDocument.1">
                  <p:embed/>
                </p:oleObj>
              </mc:Choice>
              <mc:Fallback>
                <p:oleObj name="think-cell Slide" r:id="rId6" imgW="306" imgH="306" progId="TCLayout.ActiveDocument.1">
                  <p:embed/>
                  <p:pic>
                    <p:nvPicPr>
                      <p:cNvPr id="2" name="Object 1" hidden="1">
                        <a:extLst>
                          <a:ext uri="{FF2B5EF4-FFF2-40B4-BE49-F238E27FC236}">
                            <a16:creationId xmlns:a16="http://schemas.microsoft.com/office/drawing/2014/main" id="{E746B218-CF11-4E79-923E-8B06B6B2AD5B}"/>
                          </a:ext>
                        </a:extLst>
                      </p:cNvPr>
                      <p:cNvPicPr/>
                      <p:nvPr/>
                    </p:nvPicPr>
                    <p:blipFill>
                      <a:blip r:embed="rId7"/>
                      <a:stretch>
                        <a:fillRect/>
                      </a:stretch>
                    </p:blipFill>
                    <p:spPr>
                      <a:xfrm>
                        <a:off x="1857" y="2334"/>
                        <a:ext cx="1857" cy="2334"/>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58731763-85E2-4AC4-82D9-EC5DE35137BF}"/>
              </a:ext>
            </a:extLst>
          </p:cNvPr>
          <p:cNvSpPr/>
          <p:nvPr userDrawn="1"/>
        </p:nvSpPr>
        <p:spPr>
          <a:xfrm>
            <a:off x="5345905" y="1566000"/>
            <a:ext cx="4680000" cy="5130000"/>
          </a:xfrm>
          <a:prstGeom prst="rect">
            <a:avLst/>
          </a:prstGeom>
          <a:solidFill>
            <a:srgbClr val="E3E3E3"/>
          </a:solidFill>
          <a:ln w="12700">
            <a:noFill/>
          </a:ln>
        </p:spPr>
        <p:txBody>
          <a:bodyPr rot="0" spcFirstLastPara="0" vertOverflow="overflow" horzOverflow="overflow" vert="horz" wrap="square" lIns="84188" tIns="84188" rIns="84188" bIns="84188" numCol="1" spcCol="0" rtlCol="0" fromWordArt="0" anchor="ctr" anchorCtr="0" forceAA="0" compatLnSpc="1">
            <a:prstTxWarp prst="textNoShape">
              <a:avLst/>
            </a:prstTxWarp>
            <a:noAutofit/>
          </a:bodyPr>
          <a:lstStyle/>
          <a:p>
            <a:pPr algn="ctr" rtl="0"/>
            <a:endParaRPr lang="en-GB" sz="1754">
              <a:solidFill>
                <a:schemeClr val="tx1"/>
              </a:solidFill>
            </a:endParaRPr>
          </a:p>
        </p:txBody>
      </p:sp>
      <p:sp>
        <p:nvSpPr>
          <p:cNvPr id="5" name="TextBox 4">
            <a:extLst>
              <a:ext uri="{FF2B5EF4-FFF2-40B4-BE49-F238E27FC236}">
                <a16:creationId xmlns:a16="http://schemas.microsoft.com/office/drawing/2014/main" id="{83C5FF24-5BE6-4534-8AD4-7473CBE9B61F}"/>
              </a:ext>
            </a:extLst>
          </p:cNvPr>
          <p:cNvSpPr txBox="1"/>
          <p:nvPr userDrawn="1">
            <p:custDataLst>
              <p:tags r:id="rId3"/>
            </p:custDataLst>
          </p:nvPr>
        </p:nvSpPr>
        <p:spPr>
          <a:xfrm>
            <a:off x="7102800" y="698427"/>
            <a:ext cx="2946563" cy="142860"/>
          </a:xfrm>
          <a:prstGeom prst="rect">
            <a:avLst/>
          </a:prstGeom>
          <a:noFill/>
          <a:ln w="12700">
            <a:noFill/>
          </a:ln>
        </p:spPr>
        <p:txBody>
          <a:bodyPr wrap="square" lIns="0" tIns="0" rIns="0" bIns="0" rtlCol="0" anchor="b" anchorCtr="0">
            <a:noAutofit/>
          </a:bodyPr>
          <a:lstStyle/>
          <a:p>
            <a:pPr marL="0" algn="r" defTabSz="993373" rtl="0" eaLnBrk="1" latinLnBrk="0" hangingPunct="1">
              <a:lnSpc>
                <a:spcPct val="100000"/>
              </a:lnSpc>
              <a:spcAft>
                <a:spcPts val="0"/>
              </a:spcAft>
            </a:pPr>
            <a:r>
              <a:rPr lang="en-GB" sz="800" kern="1200" cap="all" spc="58" baseline="0" noProof="0">
                <a:solidFill>
                  <a:srgbClr val="3E3E3E"/>
                </a:solidFill>
                <a:latin typeface="+mj-lt"/>
                <a:ea typeface="Lardy Sans Regular" panose="020B0502070400000000" pitchFamily="34" charset="0"/>
                <a:cs typeface="+mn-cs"/>
              </a:rPr>
              <a:t>Pictet Asset Management</a:t>
            </a:r>
          </a:p>
        </p:txBody>
      </p:sp>
      <p:sp>
        <p:nvSpPr>
          <p:cNvPr id="7" name="TextBox 6">
            <a:extLst>
              <a:ext uri="{FF2B5EF4-FFF2-40B4-BE49-F238E27FC236}">
                <a16:creationId xmlns:a16="http://schemas.microsoft.com/office/drawing/2014/main" id="{E89F2903-CAEA-426A-A67C-10E197C440DB}"/>
              </a:ext>
            </a:extLst>
          </p:cNvPr>
          <p:cNvSpPr txBox="1"/>
          <p:nvPr userDrawn="1">
            <p:custDataLst>
              <p:tags r:id="rId4"/>
            </p:custDataLst>
          </p:nvPr>
        </p:nvSpPr>
        <p:spPr>
          <a:xfrm>
            <a:off x="989203" y="7019999"/>
            <a:ext cx="3620063" cy="144000"/>
          </a:xfrm>
          <a:prstGeom prst="rect">
            <a:avLst/>
          </a:prstGeom>
          <a:noFill/>
          <a:ln w="12700">
            <a:noFill/>
          </a:ln>
        </p:spPr>
        <p:txBody>
          <a:bodyPr wrap="square" lIns="0" tIns="0" rIns="0" bIns="0" rtlCol="0" anchor="b" anchorCtr="0">
            <a:noAutofit/>
          </a:bodyPr>
          <a:lstStyle/>
          <a:p>
            <a:pPr marL="0" algn="l" defTabSz="993373" rtl="0" eaLnBrk="1" latinLnBrk="0" hangingPunct="1">
              <a:lnSpc>
                <a:spcPct val="100000"/>
              </a:lnSpc>
              <a:spcAft>
                <a:spcPts val="0"/>
              </a:spcAft>
            </a:pPr>
            <a:r>
              <a:rPr lang="en-US" sz="800" kern="1200" cap="all" spc="58" baseline="0" noProof="0">
                <a:solidFill>
                  <a:srgbClr val="3E3E3E"/>
                </a:solidFill>
                <a:latin typeface="+mj-lt"/>
                <a:ea typeface="Lardy Sans Regular" panose="020B0502070400000000" pitchFamily="34" charset="0"/>
                <a:cs typeface="+mn-cs"/>
              </a:rPr>
              <a:t>For professional investors only</a:t>
            </a:r>
            <a:endParaRPr lang="en-US" sz="800" kern="1200" cap="all" spc="58" baseline="0" noProof="0" dirty="0">
              <a:solidFill>
                <a:srgbClr val="3E3E3E"/>
              </a:solidFill>
              <a:latin typeface="+mj-lt"/>
              <a:ea typeface="Lardy Sans Regular" panose="020B0502070400000000" pitchFamily="34" charset="0"/>
              <a:cs typeface="+mn-cs"/>
            </a:endParaRPr>
          </a:p>
        </p:txBody>
      </p:sp>
      <p:sp>
        <p:nvSpPr>
          <p:cNvPr id="9" name="Slide Number Placeholder 5">
            <a:extLst>
              <a:ext uri="{FF2B5EF4-FFF2-40B4-BE49-F238E27FC236}">
                <a16:creationId xmlns:a16="http://schemas.microsoft.com/office/drawing/2014/main" id="{EF6D0D5B-042B-4E99-BDA9-129802910E0F}"/>
              </a:ext>
            </a:extLst>
          </p:cNvPr>
          <p:cNvSpPr>
            <a:spLocks noGrp="1"/>
          </p:cNvSpPr>
          <p:nvPr>
            <p:ph type="sldNum" sz="quarter" idx="12"/>
          </p:nvPr>
        </p:nvSpPr>
        <p:spPr>
          <a:xfrm>
            <a:off x="673500" y="7019999"/>
            <a:ext cx="294656" cy="144000"/>
          </a:xfrm>
          <a:prstGeom prst="rect">
            <a:avLst/>
          </a:prstGeom>
        </p:spPr>
        <p:txBody>
          <a:bodyPr lIns="0" tIns="0" rIns="0" bIns="0" anchor="b" anchorCtr="0">
            <a:noAutofit/>
          </a:bodyPr>
          <a:lstStyle>
            <a:lvl1pPr algn="l" rtl="0">
              <a:defRPr lang="en-GB" sz="800" kern="1200" baseline="0" smtClean="0">
                <a:solidFill>
                  <a:srgbClr val="3E3E3E"/>
                </a:solidFill>
                <a:latin typeface="+mj-lt"/>
                <a:ea typeface="Lardy Sans" panose="020B0504050000000003" pitchFamily="34" charset="0"/>
                <a:cs typeface="+mn-cs"/>
              </a:defRPr>
            </a:lvl1pPr>
          </a:lstStyle>
          <a:p>
            <a:fld id="{0E1FD2AC-D77C-45F3-940D-DF1429217BF6}" type="slidenum">
              <a:rPr lang="fr-CH" smtClean="0"/>
              <a:pPr/>
              <a:t>‹#›</a:t>
            </a:fld>
            <a:endParaRPr lang="fr-CH"/>
          </a:p>
        </p:txBody>
      </p:sp>
      <p:sp>
        <p:nvSpPr>
          <p:cNvPr id="10" name="Text Placeholder 4">
            <a:extLst>
              <a:ext uri="{FF2B5EF4-FFF2-40B4-BE49-F238E27FC236}">
                <a16:creationId xmlns:a16="http://schemas.microsoft.com/office/drawing/2014/main" id="{4E3F2689-A51C-4ACB-BA09-E5DC907208F7}"/>
              </a:ext>
            </a:extLst>
          </p:cNvPr>
          <p:cNvSpPr>
            <a:spLocks noGrp="1"/>
          </p:cNvSpPr>
          <p:nvPr>
            <p:ph type="body" sz="quarter" idx="15" hasCustomPrompt="1"/>
          </p:nvPr>
        </p:nvSpPr>
        <p:spPr>
          <a:xfrm>
            <a:off x="671950" y="698427"/>
            <a:ext cx="4504031" cy="142860"/>
          </a:xfrm>
        </p:spPr>
        <p:txBody>
          <a:bodyPr anchor="b" anchorCtr="0">
            <a:noAutofit/>
          </a:bodyPr>
          <a:lstStyle>
            <a:lvl1pPr marL="0" algn="l" defTabSz="909308" rtl="0" eaLnBrk="1" latinLnBrk="0" hangingPunct="1">
              <a:lnSpc>
                <a:spcPct val="100000"/>
              </a:lnSpc>
              <a:spcBef>
                <a:spcPts val="0"/>
              </a:spcBef>
              <a:spcAft>
                <a:spcPts val="0"/>
              </a:spcAft>
              <a:defRPr lang="en-GB" sz="800" b="0" kern="1200" cap="all" spc="58" baseline="0" noProof="0" dirty="0">
                <a:solidFill>
                  <a:srgbClr val="3E3E3E"/>
                </a:solidFill>
                <a:latin typeface="+mj-lt"/>
                <a:ea typeface="Lardy Sans" panose="020B0504050000000003" pitchFamily="34" charset="0"/>
                <a:cs typeface="+mn-cs"/>
              </a:defRPr>
            </a:lvl1pPr>
          </a:lstStyle>
          <a:p>
            <a:pPr marL="0" lvl="0" indent="0" algn="l" defTabSz="909308" rtl="0" eaLnBrk="1" latinLnBrk="0" hangingPunct="1">
              <a:lnSpc>
                <a:spcPct val="100000"/>
              </a:lnSpc>
              <a:spcBef>
                <a:spcPts val="0"/>
              </a:spcBef>
              <a:spcAft>
                <a:spcPts val="0"/>
              </a:spcAft>
              <a:buFont typeface="Arial" pitchFamily="34" charset="0"/>
              <a:buNone/>
            </a:pPr>
            <a:r>
              <a:rPr lang="en-GB" noProof="0"/>
              <a:t>Click to ADD SECTION TITLE</a:t>
            </a:r>
          </a:p>
        </p:txBody>
      </p:sp>
      <p:sp>
        <p:nvSpPr>
          <p:cNvPr id="4" name="Picture Placeholder 3">
            <a:extLst>
              <a:ext uri="{FF2B5EF4-FFF2-40B4-BE49-F238E27FC236}">
                <a16:creationId xmlns:a16="http://schemas.microsoft.com/office/drawing/2014/main" id="{28277BC7-010D-4D04-A3F3-037DF4607DB7}"/>
              </a:ext>
            </a:extLst>
          </p:cNvPr>
          <p:cNvSpPr>
            <a:spLocks noGrp="1"/>
          </p:cNvSpPr>
          <p:nvPr>
            <p:ph type="pic" sz="quarter" idx="16" hasCustomPrompt="1"/>
          </p:nvPr>
        </p:nvSpPr>
        <p:spPr>
          <a:xfrm>
            <a:off x="671951" y="1566000"/>
            <a:ext cx="4680000" cy="5130000"/>
          </a:xfrm>
        </p:spPr>
        <p:txBody>
          <a:bodyPr/>
          <a:lstStyle>
            <a:lvl1pPr>
              <a:defRPr/>
            </a:lvl1pPr>
          </a:lstStyle>
          <a:p>
            <a:r>
              <a:rPr lang="en-GB"/>
              <a:t>Picture</a:t>
            </a:r>
          </a:p>
        </p:txBody>
      </p:sp>
      <p:sp>
        <p:nvSpPr>
          <p:cNvPr id="8" name="Text Placeholder 7">
            <a:extLst>
              <a:ext uri="{FF2B5EF4-FFF2-40B4-BE49-F238E27FC236}">
                <a16:creationId xmlns:a16="http://schemas.microsoft.com/office/drawing/2014/main" id="{7E8BFA62-6389-4B6F-BF0B-36F5083347E9}"/>
              </a:ext>
            </a:extLst>
          </p:cNvPr>
          <p:cNvSpPr>
            <a:spLocks noGrp="1"/>
          </p:cNvSpPr>
          <p:nvPr>
            <p:ph type="body" sz="quarter" idx="17" hasCustomPrompt="1"/>
          </p:nvPr>
        </p:nvSpPr>
        <p:spPr>
          <a:xfrm>
            <a:off x="5682656" y="1890000"/>
            <a:ext cx="3977860" cy="3762000"/>
          </a:xfrm>
        </p:spPr>
        <p:txBody>
          <a:bodyPr tIns="144000" anchor="ctr" anchorCtr="0"/>
          <a:lstStyle>
            <a:lvl1pPr marL="105808" indent="-105808">
              <a:defRPr lang="en-GB" sz="2400" b="0" kern="1200" spc="-23" baseline="0" dirty="0">
                <a:solidFill>
                  <a:srgbClr val="3E3E3E"/>
                </a:solidFill>
                <a:latin typeface="+mn-lt"/>
                <a:ea typeface="Lardy Serif Regular" panose="02010502070400000000" pitchFamily="2" charset="0"/>
                <a:cs typeface="+mn-cs"/>
              </a:defRPr>
            </a:lvl1pPr>
          </a:lstStyle>
          <a:p>
            <a:pPr lvl="0"/>
            <a:r>
              <a:rPr lang="en-US"/>
              <a:t>“Insert Quote”</a:t>
            </a:r>
            <a:endParaRPr lang="en-GB"/>
          </a:p>
        </p:txBody>
      </p:sp>
      <p:sp>
        <p:nvSpPr>
          <p:cNvPr id="14" name="Text Placeholder 13">
            <a:extLst>
              <a:ext uri="{FF2B5EF4-FFF2-40B4-BE49-F238E27FC236}">
                <a16:creationId xmlns:a16="http://schemas.microsoft.com/office/drawing/2014/main" id="{3FDE155C-C2B3-41DB-BF7E-A517056BBD80}"/>
              </a:ext>
            </a:extLst>
          </p:cNvPr>
          <p:cNvSpPr>
            <a:spLocks noGrp="1"/>
          </p:cNvSpPr>
          <p:nvPr>
            <p:ph type="body" sz="quarter" idx="18" hasCustomPrompt="1"/>
          </p:nvPr>
        </p:nvSpPr>
        <p:spPr>
          <a:xfrm>
            <a:off x="5682656" y="5661489"/>
            <a:ext cx="3977860" cy="391542"/>
          </a:xfrm>
        </p:spPr>
        <p:txBody>
          <a:bodyPr anchor="b" anchorCtr="0"/>
          <a:lstStyle>
            <a:lvl1pPr marL="103951" indent="0">
              <a:defRPr lang="en-US" sz="1300" b="0" kern="1200" spc="-20" baseline="0" dirty="0" smtClean="0">
                <a:solidFill>
                  <a:srgbClr val="3E3E3E"/>
                </a:solidFill>
                <a:latin typeface="+mn-lt"/>
                <a:ea typeface="Lardy Serif Regular" panose="02010502070400000000" pitchFamily="2" charset="0"/>
                <a:cs typeface="+mn-cs"/>
              </a:defRPr>
            </a:lvl1pPr>
          </a:lstStyle>
          <a:p>
            <a:pPr marL="105237" lvl="0" indent="0" algn="l" defTabSz="790330" rtl="0" eaLnBrk="1" latinLnBrk="0" hangingPunct="1">
              <a:lnSpc>
                <a:spcPct val="100000"/>
              </a:lnSpc>
              <a:spcBef>
                <a:spcPts val="585"/>
              </a:spcBef>
              <a:spcAft>
                <a:spcPts val="0"/>
              </a:spcAft>
              <a:buFont typeface="Arial" pitchFamily="34" charset="0"/>
              <a:buNone/>
            </a:pPr>
            <a:r>
              <a:rPr lang="en-US" err="1"/>
              <a:t>Quotee</a:t>
            </a:r>
            <a:r>
              <a:rPr lang="en-US"/>
              <a:t> name</a:t>
            </a:r>
          </a:p>
        </p:txBody>
      </p:sp>
      <p:sp>
        <p:nvSpPr>
          <p:cNvPr id="16" name="Text Placeholder 15">
            <a:extLst>
              <a:ext uri="{FF2B5EF4-FFF2-40B4-BE49-F238E27FC236}">
                <a16:creationId xmlns:a16="http://schemas.microsoft.com/office/drawing/2014/main" id="{ECBC0C07-5F96-4681-9846-B1A27A4F5A2C}"/>
              </a:ext>
            </a:extLst>
          </p:cNvPr>
          <p:cNvSpPr>
            <a:spLocks noGrp="1"/>
          </p:cNvSpPr>
          <p:nvPr>
            <p:ph type="body" sz="quarter" idx="19" hasCustomPrompt="1"/>
          </p:nvPr>
        </p:nvSpPr>
        <p:spPr>
          <a:xfrm>
            <a:off x="5682656" y="6053031"/>
            <a:ext cx="3977860" cy="232809"/>
          </a:xfrm>
        </p:spPr>
        <p:txBody>
          <a:bodyPr anchor="ctr" anchorCtr="0"/>
          <a:lstStyle>
            <a:lvl1pPr marL="103951" indent="0">
              <a:defRPr lang="en-US" sz="800" b="0" kern="1200" cap="all" spc="58" baseline="0" dirty="0" smtClean="0">
                <a:solidFill>
                  <a:srgbClr val="3E3E3E"/>
                </a:solidFill>
                <a:latin typeface="+mj-lt"/>
                <a:ea typeface="Lardy Serif Regular" panose="02010502070400000000" pitchFamily="2" charset="0"/>
                <a:cs typeface="+mn-cs"/>
              </a:defRPr>
            </a:lvl1pPr>
          </a:lstStyle>
          <a:p>
            <a:pPr marL="105237" lvl="0" indent="0" algn="l" defTabSz="790330" rtl="0" eaLnBrk="1" latinLnBrk="0" hangingPunct="1">
              <a:lnSpc>
                <a:spcPct val="100000"/>
              </a:lnSpc>
              <a:spcBef>
                <a:spcPts val="585"/>
              </a:spcBef>
              <a:spcAft>
                <a:spcPts val="0"/>
              </a:spcAft>
              <a:buFont typeface="Arial" pitchFamily="34" charset="0"/>
              <a:buNone/>
            </a:pPr>
            <a:r>
              <a:rPr lang="en-US" err="1"/>
              <a:t>Quotee</a:t>
            </a:r>
            <a:r>
              <a:rPr lang="en-US"/>
              <a:t> title and business reference</a:t>
            </a:r>
          </a:p>
        </p:txBody>
      </p:sp>
      <p:cxnSp>
        <p:nvCxnSpPr>
          <p:cNvPr id="15" name="Straight Connector 14">
            <a:extLst>
              <a:ext uri="{FF2B5EF4-FFF2-40B4-BE49-F238E27FC236}">
                <a16:creationId xmlns:a16="http://schemas.microsoft.com/office/drawing/2014/main" id="{252748EE-700C-49B1-87D2-A9B84DECF234}"/>
              </a:ext>
            </a:extLst>
          </p:cNvPr>
          <p:cNvCxnSpPr/>
          <p:nvPr userDrawn="1"/>
        </p:nvCxnSpPr>
        <p:spPr>
          <a:xfrm>
            <a:off x="505125" y="-1"/>
            <a:ext cx="0" cy="828000"/>
          </a:xfrm>
          <a:prstGeom prst="line">
            <a:avLst/>
          </a:prstGeom>
          <a:ln w="6350">
            <a:solidFill>
              <a:srgbClr val="3E3E3E"/>
            </a:solidFill>
          </a:ln>
        </p:spPr>
        <p:style>
          <a:lnRef idx="1">
            <a:schemeClr val="accent1"/>
          </a:lnRef>
          <a:fillRef idx="0">
            <a:schemeClr val="accent1"/>
          </a:fillRef>
          <a:effectRef idx="0">
            <a:schemeClr val="accent1"/>
          </a:effectRef>
          <a:fontRef idx="minor">
            <a:schemeClr val="tx1"/>
          </a:fontRef>
        </p:style>
      </p:cxnSp>
      <p:pic>
        <p:nvPicPr>
          <p:cNvPr id="18" name="Picture 17" descr="A picture containing text, clipart&#10;&#10;Description automatically generated">
            <a:extLst>
              <a:ext uri="{FF2B5EF4-FFF2-40B4-BE49-F238E27FC236}">
                <a16:creationId xmlns:a16="http://schemas.microsoft.com/office/drawing/2014/main" id="{5DA44991-AA5B-4353-9AD0-EA4FBD7A4F7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223600" y="7002000"/>
            <a:ext cx="244000" cy="288000"/>
          </a:xfrm>
          <a:prstGeom prst="rect">
            <a:avLst/>
          </a:prstGeom>
        </p:spPr>
      </p:pic>
    </p:spTree>
    <p:extLst>
      <p:ext uri="{BB962C8B-B14F-4D97-AF65-F5344CB8AC3E}">
        <p14:creationId xmlns:p14="http://schemas.microsoft.com/office/powerpoint/2010/main" val="406234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746B218-CF11-4E79-923E-8B06B6B2AD5B}"/>
              </a:ext>
            </a:extLst>
          </p:cNvPr>
          <p:cNvGraphicFramePr>
            <a:graphicFrameLocks noChangeAspect="1"/>
          </p:cNvGraphicFramePr>
          <p:nvPr userDrawn="1">
            <p:custDataLst>
              <p:tags r:id="rId2"/>
            </p:custDataLst>
            <p:extLst>
              <p:ext uri="{D42A27DB-BD31-4B8C-83A1-F6EECF244321}">
                <p14:modId xmlns:p14="http://schemas.microsoft.com/office/powerpoint/2010/main" val="4071084381"/>
              </p:ext>
            </p:extLst>
          </p:nvPr>
        </p:nvGraphicFramePr>
        <p:xfrm>
          <a:off x="1857" y="2334"/>
          <a:ext cx="1857" cy="2334"/>
        </p:xfrm>
        <a:graphic>
          <a:graphicData uri="http://schemas.openxmlformats.org/presentationml/2006/ole">
            <mc:AlternateContent xmlns:mc="http://schemas.openxmlformats.org/markup-compatibility/2006">
              <mc:Choice xmlns:v="urn:schemas-microsoft-com:vml" Requires="v">
                <p:oleObj spid="_x0000_s15362" name="think-cell Slide" r:id="rId6" imgW="306" imgH="306" progId="TCLayout.ActiveDocument.1">
                  <p:embed/>
                </p:oleObj>
              </mc:Choice>
              <mc:Fallback>
                <p:oleObj name="think-cell Slide" r:id="rId6" imgW="306" imgH="306" progId="TCLayout.ActiveDocument.1">
                  <p:embed/>
                  <p:pic>
                    <p:nvPicPr>
                      <p:cNvPr id="2" name="Object 1" hidden="1">
                        <a:extLst>
                          <a:ext uri="{FF2B5EF4-FFF2-40B4-BE49-F238E27FC236}">
                            <a16:creationId xmlns:a16="http://schemas.microsoft.com/office/drawing/2014/main" id="{E746B218-CF11-4E79-923E-8B06B6B2AD5B}"/>
                          </a:ext>
                        </a:extLst>
                      </p:cNvPr>
                      <p:cNvPicPr/>
                      <p:nvPr/>
                    </p:nvPicPr>
                    <p:blipFill>
                      <a:blip r:embed="rId7"/>
                      <a:stretch>
                        <a:fillRect/>
                      </a:stretch>
                    </p:blipFill>
                    <p:spPr>
                      <a:xfrm>
                        <a:off x="1857" y="2334"/>
                        <a:ext cx="1857" cy="2334"/>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83C5FF24-5BE6-4534-8AD4-7473CBE9B61F}"/>
              </a:ext>
            </a:extLst>
          </p:cNvPr>
          <p:cNvSpPr txBox="1"/>
          <p:nvPr userDrawn="1">
            <p:custDataLst>
              <p:tags r:id="rId3"/>
            </p:custDataLst>
          </p:nvPr>
        </p:nvSpPr>
        <p:spPr>
          <a:xfrm>
            <a:off x="7102800" y="698427"/>
            <a:ext cx="2946563" cy="142860"/>
          </a:xfrm>
          <a:prstGeom prst="rect">
            <a:avLst/>
          </a:prstGeom>
          <a:noFill/>
          <a:ln w="12700">
            <a:noFill/>
          </a:ln>
        </p:spPr>
        <p:txBody>
          <a:bodyPr wrap="square" lIns="0" tIns="0" rIns="0" bIns="0" rtlCol="0" anchor="b" anchorCtr="0">
            <a:noAutofit/>
          </a:bodyPr>
          <a:lstStyle/>
          <a:p>
            <a:pPr marL="0" algn="r" defTabSz="993373" rtl="0" eaLnBrk="1" latinLnBrk="0" hangingPunct="1">
              <a:lnSpc>
                <a:spcPct val="100000"/>
              </a:lnSpc>
              <a:spcAft>
                <a:spcPts val="0"/>
              </a:spcAft>
            </a:pPr>
            <a:r>
              <a:rPr lang="en-GB" sz="800" kern="1200" cap="all" spc="58" baseline="0" noProof="0">
                <a:solidFill>
                  <a:srgbClr val="3E3E3E"/>
                </a:solidFill>
                <a:latin typeface="+mj-lt"/>
                <a:ea typeface="Lardy Sans Regular" panose="020B0502070400000000" pitchFamily="34" charset="0"/>
                <a:cs typeface="+mn-cs"/>
              </a:rPr>
              <a:t>Pictet Asset Management</a:t>
            </a:r>
          </a:p>
        </p:txBody>
      </p:sp>
      <p:sp>
        <p:nvSpPr>
          <p:cNvPr id="7" name="TextBox 6">
            <a:extLst>
              <a:ext uri="{FF2B5EF4-FFF2-40B4-BE49-F238E27FC236}">
                <a16:creationId xmlns:a16="http://schemas.microsoft.com/office/drawing/2014/main" id="{E89F2903-CAEA-426A-A67C-10E197C440DB}"/>
              </a:ext>
            </a:extLst>
          </p:cNvPr>
          <p:cNvSpPr txBox="1"/>
          <p:nvPr userDrawn="1">
            <p:custDataLst>
              <p:tags r:id="rId4"/>
            </p:custDataLst>
          </p:nvPr>
        </p:nvSpPr>
        <p:spPr>
          <a:xfrm>
            <a:off x="989203" y="7020000"/>
            <a:ext cx="3620063" cy="144000"/>
          </a:xfrm>
          <a:prstGeom prst="rect">
            <a:avLst/>
          </a:prstGeom>
          <a:noFill/>
          <a:ln w="12700">
            <a:noFill/>
          </a:ln>
        </p:spPr>
        <p:txBody>
          <a:bodyPr wrap="square" lIns="0" tIns="0" rIns="0" bIns="0" rtlCol="0" anchor="b" anchorCtr="0">
            <a:noAutofit/>
          </a:bodyPr>
          <a:lstStyle/>
          <a:p>
            <a:pPr marL="0" algn="l" defTabSz="993373" rtl="0" eaLnBrk="1" latinLnBrk="0" hangingPunct="1">
              <a:lnSpc>
                <a:spcPct val="100000"/>
              </a:lnSpc>
              <a:spcAft>
                <a:spcPts val="0"/>
              </a:spcAft>
            </a:pPr>
            <a:r>
              <a:rPr lang="en-US" sz="800" kern="1200" cap="all" spc="58" baseline="0" noProof="0">
                <a:solidFill>
                  <a:srgbClr val="3E3E3E"/>
                </a:solidFill>
                <a:latin typeface="+mj-lt"/>
                <a:ea typeface="Lardy Sans Regular" panose="020B0502070400000000" pitchFamily="34" charset="0"/>
                <a:cs typeface="+mn-cs"/>
              </a:rPr>
              <a:t>For professional investors only</a:t>
            </a:r>
            <a:endParaRPr lang="en-US" sz="800" kern="1200" cap="all" spc="58" baseline="0" noProof="0" dirty="0">
              <a:solidFill>
                <a:srgbClr val="3E3E3E"/>
              </a:solidFill>
              <a:latin typeface="+mj-lt"/>
              <a:ea typeface="Lardy Sans Regular" panose="020B0502070400000000" pitchFamily="34" charset="0"/>
              <a:cs typeface="+mn-cs"/>
            </a:endParaRPr>
          </a:p>
        </p:txBody>
      </p:sp>
      <p:sp>
        <p:nvSpPr>
          <p:cNvPr id="9" name="Slide Number Placeholder 5">
            <a:extLst>
              <a:ext uri="{FF2B5EF4-FFF2-40B4-BE49-F238E27FC236}">
                <a16:creationId xmlns:a16="http://schemas.microsoft.com/office/drawing/2014/main" id="{EF6D0D5B-042B-4E99-BDA9-129802910E0F}"/>
              </a:ext>
            </a:extLst>
          </p:cNvPr>
          <p:cNvSpPr>
            <a:spLocks noGrp="1"/>
          </p:cNvSpPr>
          <p:nvPr>
            <p:ph type="sldNum" sz="quarter" idx="12"/>
          </p:nvPr>
        </p:nvSpPr>
        <p:spPr>
          <a:xfrm>
            <a:off x="673500" y="7020000"/>
            <a:ext cx="294656" cy="144000"/>
          </a:xfrm>
          <a:prstGeom prst="rect">
            <a:avLst/>
          </a:prstGeom>
        </p:spPr>
        <p:txBody>
          <a:bodyPr lIns="0" tIns="0" rIns="0" bIns="0" anchor="b" anchorCtr="0">
            <a:noAutofit/>
          </a:bodyPr>
          <a:lstStyle>
            <a:lvl1pPr algn="l" rtl="0">
              <a:defRPr lang="en-GB" sz="800" kern="1200" baseline="0" smtClean="0">
                <a:solidFill>
                  <a:srgbClr val="3E3E3E"/>
                </a:solidFill>
                <a:latin typeface="+mj-lt"/>
                <a:ea typeface="Lardy Sans" panose="020B0504050000000003" pitchFamily="34" charset="0"/>
                <a:cs typeface="+mn-cs"/>
              </a:defRPr>
            </a:lvl1pPr>
          </a:lstStyle>
          <a:p>
            <a:fld id="{0E1FD2AC-D77C-45F3-940D-DF1429217BF6}" type="slidenum">
              <a:rPr lang="fr-CH" smtClean="0"/>
              <a:pPr/>
              <a:t>‹#›</a:t>
            </a:fld>
            <a:endParaRPr lang="fr-CH"/>
          </a:p>
        </p:txBody>
      </p:sp>
      <p:sp>
        <p:nvSpPr>
          <p:cNvPr id="10" name="Text Placeholder 4">
            <a:extLst>
              <a:ext uri="{FF2B5EF4-FFF2-40B4-BE49-F238E27FC236}">
                <a16:creationId xmlns:a16="http://schemas.microsoft.com/office/drawing/2014/main" id="{4E3F2689-A51C-4ACB-BA09-E5DC907208F7}"/>
              </a:ext>
            </a:extLst>
          </p:cNvPr>
          <p:cNvSpPr>
            <a:spLocks noGrp="1"/>
          </p:cNvSpPr>
          <p:nvPr>
            <p:ph type="body" sz="quarter" idx="15" hasCustomPrompt="1"/>
          </p:nvPr>
        </p:nvSpPr>
        <p:spPr>
          <a:xfrm>
            <a:off x="671950" y="698427"/>
            <a:ext cx="4504031" cy="142860"/>
          </a:xfrm>
        </p:spPr>
        <p:txBody>
          <a:bodyPr anchor="b" anchorCtr="0">
            <a:noAutofit/>
          </a:bodyPr>
          <a:lstStyle>
            <a:lvl1pPr marL="0" algn="l" defTabSz="909308" rtl="0" eaLnBrk="1" latinLnBrk="0" hangingPunct="1">
              <a:lnSpc>
                <a:spcPct val="100000"/>
              </a:lnSpc>
              <a:spcBef>
                <a:spcPts val="0"/>
              </a:spcBef>
              <a:spcAft>
                <a:spcPts val="0"/>
              </a:spcAft>
              <a:defRPr lang="en-GB" sz="800" b="0" kern="1200" cap="all" spc="58" baseline="0" noProof="0" dirty="0">
                <a:solidFill>
                  <a:srgbClr val="3E3E3E"/>
                </a:solidFill>
                <a:latin typeface="+mj-lt"/>
                <a:ea typeface="Lardy Sans" panose="020B0504050000000003" pitchFamily="34" charset="0"/>
                <a:cs typeface="+mn-cs"/>
              </a:defRPr>
            </a:lvl1pPr>
          </a:lstStyle>
          <a:p>
            <a:pPr marL="0" lvl="0" indent="0" algn="l" defTabSz="909308" rtl="0" eaLnBrk="1" latinLnBrk="0" hangingPunct="1">
              <a:lnSpc>
                <a:spcPct val="100000"/>
              </a:lnSpc>
              <a:spcBef>
                <a:spcPts val="0"/>
              </a:spcBef>
              <a:spcAft>
                <a:spcPts val="0"/>
              </a:spcAft>
              <a:buFont typeface="Arial" pitchFamily="34" charset="0"/>
              <a:buNone/>
            </a:pPr>
            <a:r>
              <a:rPr lang="en-GB" noProof="0"/>
              <a:t>Click to ADD SECTION TITLE</a:t>
            </a:r>
          </a:p>
        </p:txBody>
      </p:sp>
      <p:sp>
        <p:nvSpPr>
          <p:cNvPr id="4" name="Picture Placeholder 3">
            <a:extLst>
              <a:ext uri="{FF2B5EF4-FFF2-40B4-BE49-F238E27FC236}">
                <a16:creationId xmlns:a16="http://schemas.microsoft.com/office/drawing/2014/main" id="{73B8CB9B-FC0A-4B16-84FC-3B49783666B8}"/>
              </a:ext>
            </a:extLst>
          </p:cNvPr>
          <p:cNvSpPr>
            <a:spLocks noGrp="1"/>
          </p:cNvSpPr>
          <p:nvPr>
            <p:ph type="pic" sz="quarter" idx="16" hasCustomPrompt="1"/>
          </p:nvPr>
        </p:nvSpPr>
        <p:spPr>
          <a:xfrm>
            <a:off x="671950" y="1051200"/>
            <a:ext cx="2948400" cy="2196000"/>
          </a:xfrm>
        </p:spPr>
        <p:txBody>
          <a:bodyPr/>
          <a:lstStyle>
            <a:lvl1pPr>
              <a:defRPr/>
            </a:lvl1pPr>
          </a:lstStyle>
          <a:p>
            <a:r>
              <a:rPr lang="en-GB"/>
              <a:t>Photo</a:t>
            </a:r>
          </a:p>
        </p:txBody>
      </p:sp>
      <p:sp>
        <p:nvSpPr>
          <p:cNvPr id="8" name="Picture Placeholder 7">
            <a:extLst>
              <a:ext uri="{FF2B5EF4-FFF2-40B4-BE49-F238E27FC236}">
                <a16:creationId xmlns:a16="http://schemas.microsoft.com/office/drawing/2014/main" id="{33D247AA-7A03-47BD-AF9E-B1B806AD82AC}"/>
              </a:ext>
            </a:extLst>
          </p:cNvPr>
          <p:cNvSpPr>
            <a:spLocks noGrp="1"/>
          </p:cNvSpPr>
          <p:nvPr>
            <p:ph type="pic" sz="quarter" idx="17" hasCustomPrompt="1"/>
          </p:nvPr>
        </p:nvSpPr>
        <p:spPr>
          <a:xfrm>
            <a:off x="3877200" y="1051200"/>
            <a:ext cx="2946563" cy="2196000"/>
          </a:xfrm>
        </p:spPr>
        <p:txBody>
          <a:bodyPr/>
          <a:lstStyle>
            <a:lvl1pPr>
              <a:defRPr/>
            </a:lvl1pPr>
          </a:lstStyle>
          <a:p>
            <a:r>
              <a:rPr lang="en-GB"/>
              <a:t>Photo</a:t>
            </a:r>
          </a:p>
        </p:txBody>
      </p:sp>
      <p:sp>
        <p:nvSpPr>
          <p:cNvPr id="14" name="Picture Placeholder 13">
            <a:extLst>
              <a:ext uri="{FF2B5EF4-FFF2-40B4-BE49-F238E27FC236}">
                <a16:creationId xmlns:a16="http://schemas.microsoft.com/office/drawing/2014/main" id="{2CF141BA-6F4B-4B43-91E7-43CD18DC3E74}"/>
              </a:ext>
            </a:extLst>
          </p:cNvPr>
          <p:cNvSpPr>
            <a:spLocks noGrp="1"/>
          </p:cNvSpPr>
          <p:nvPr>
            <p:ph type="pic" sz="quarter" idx="18" hasCustomPrompt="1"/>
          </p:nvPr>
        </p:nvSpPr>
        <p:spPr>
          <a:xfrm>
            <a:off x="7084800" y="1051200"/>
            <a:ext cx="2948400" cy="2196000"/>
          </a:xfrm>
        </p:spPr>
        <p:txBody>
          <a:bodyPr/>
          <a:lstStyle>
            <a:lvl1pPr>
              <a:defRPr/>
            </a:lvl1pPr>
          </a:lstStyle>
          <a:p>
            <a:r>
              <a:rPr lang="en-GB"/>
              <a:t>Photo</a:t>
            </a:r>
          </a:p>
        </p:txBody>
      </p:sp>
      <p:sp>
        <p:nvSpPr>
          <p:cNvPr id="16" name="Text Placeholder 15">
            <a:extLst>
              <a:ext uri="{FF2B5EF4-FFF2-40B4-BE49-F238E27FC236}">
                <a16:creationId xmlns:a16="http://schemas.microsoft.com/office/drawing/2014/main" id="{3149B484-8546-4F09-B932-375C289EF239}"/>
              </a:ext>
            </a:extLst>
          </p:cNvPr>
          <p:cNvSpPr>
            <a:spLocks noGrp="1"/>
          </p:cNvSpPr>
          <p:nvPr>
            <p:ph type="body" sz="quarter" idx="19" hasCustomPrompt="1"/>
          </p:nvPr>
        </p:nvSpPr>
        <p:spPr>
          <a:xfrm>
            <a:off x="673499" y="3402000"/>
            <a:ext cx="2948400" cy="232809"/>
          </a:xfrm>
        </p:spPr>
        <p:txBody>
          <a:bodyPr/>
          <a:lstStyle>
            <a:lvl1pPr>
              <a:spcBef>
                <a:spcPts val="0"/>
              </a:spcBef>
              <a:spcAft>
                <a:spcPts val="0"/>
              </a:spcAft>
              <a:defRPr lang="en-GB" sz="1300" b="0" kern="1200" cap="none" spc="-20" baseline="0" dirty="0">
                <a:solidFill>
                  <a:srgbClr val="A04044"/>
                </a:solidFill>
                <a:latin typeface="+mn-lt"/>
                <a:ea typeface="Lardy Sans" panose="020B0504050000000003" pitchFamily="34" charset="0"/>
                <a:cs typeface="+mn-cs"/>
              </a:defRPr>
            </a:lvl1pPr>
          </a:lstStyle>
          <a:p>
            <a:pPr marL="0" lvl="0" indent="0" algn="l" defTabSz="790330" rtl="0" eaLnBrk="1" latinLnBrk="0" hangingPunct="1">
              <a:lnSpc>
                <a:spcPct val="100000"/>
              </a:lnSpc>
              <a:spcBef>
                <a:spcPts val="0"/>
              </a:spcBef>
              <a:spcAft>
                <a:spcPts val="0"/>
              </a:spcAft>
              <a:buFont typeface="Arial" pitchFamily="34" charset="0"/>
              <a:buNone/>
            </a:pPr>
            <a:r>
              <a:rPr lang="en-US"/>
              <a:t>Name</a:t>
            </a:r>
            <a:endParaRPr lang="en-GB"/>
          </a:p>
        </p:txBody>
      </p:sp>
      <p:sp>
        <p:nvSpPr>
          <p:cNvPr id="18" name="Text Placeholder 17">
            <a:extLst>
              <a:ext uri="{FF2B5EF4-FFF2-40B4-BE49-F238E27FC236}">
                <a16:creationId xmlns:a16="http://schemas.microsoft.com/office/drawing/2014/main" id="{0726DF6A-CA42-40A0-965D-23A4BA9FC0F7}"/>
              </a:ext>
            </a:extLst>
          </p:cNvPr>
          <p:cNvSpPr>
            <a:spLocks noGrp="1"/>
          </p:cNvSpPr>
          <p:nvPr>
            <p:ph type="body" sz="quarter" idx="20" hasCustomPrompt="1"/>
          </p:nvPr>
        </p:nvSpPr>
        <p:spPr>
          <a:xfrm>
            <a:off x="3877200" y="3402000"/>
            <a:ext cx="2946563" cy="232809"/>
          </a:xfrm>
        </p:spPr>
        <p:txBody>
          <a:bodyPr/>
          <a:lstStyle>
            <a:lvl1pPr>
              <a:defRPr lang="en-GB" sz="1300" b="0" kern="1200" cap="none" spc="-20" baseline="0" dirty="0">
                <a:solidFill>
                  <a:srgbClr val="A04044"/>
                </a:solidFill>
                <a:latin typeface="+mn-lt"/>
                <a:ea typeface="Lardy Sans" panose="020B0504050000000003" pitchFamily="34" charset="0"/>
                <a:cs typeface="+mn-cs"/>
              </a:defRPr>
            </a:lvl1pPr>
          </a:lstStyle>
          <a:p>
            <a:pPr marL="0" lvl="0" indent="0" algn="l" defTabSz="790330" rtl="0" eaLnBrk="1" latinLnBrk="0" hangingPunct="1">
              <a:lnSpc>
                <a:spcPct val="100000"/>
              </a:lnSpc>
              <a:spcBef>
                <a:spcPts val="0"/>
              </a:spcBef>
              <a:spcAft>
                <a:spcPts val="0"/>
              </a:spcAft>
              <a:buFont typeface="Arial" pitchFamily="34" charset="0"/>
              <a:buNone/>
            </a:pPr>
            <a:r>
              <a:rPr lang="en-US"/>
              <a:t>Name</a:t>
            </a:r>
            <a:endParaRPr lang="en-GB"/>
          </a:p>
        </p:txBody>
      </p:sp>
      <p:sp>
        <p:nvSpPr>
          <p:cNvPr id="20" name="Text Placeholder 19">
            <a:extLst>
              <a:ext uri="{FF2B5EF4-FFF2-40B4-BE49-F238E27FC236}">
                <a16:creationId xmlns:a16="http://schemas.microsoft.com/office/drawing/2014/main" id="{6F1A505C-237D-4A98-A5CB-4AB818BD9917}"/>
              </a:ext>
            </a:extLst>
          </p:cNvPr>
          <p:cNvSpPr>
            <a:spLocks noGrp="1"/>
          </p:cNvSpPr>
          <p:nvPr>
            <p:ph type="body" sz="quarter" idx="21" hasCustomPrompt="1"/>
          </p:nvPr>
        </p:nvSpPr>
        <p:spPr>
          <a:xfrm>
            <a:off x="7084799" y="3402000"/>
            <a:ext cx="2948400" cy="232809"/>
          </a:xfrm>
        </p:spPr>
        <p:txBody>
          <a:bodyPr/>
          <a:lstStyle>
            <a:lvl1pPr>
              <a:spcBef>
                <a:spcPts val="0"/>
              </a:spcBef>
              <a:spcAft>
                <a:spcPts val="0"/>
              </a:spcAft>
              <a:defRPr lang="en-GB" sz="1300" b="0" kern="1200" cap="none" spc="-20" baseline="0" dirty="0">
                <a:solidFill>
                  <a:srgbClr val="A04044"/>
                </a:solidFill>
                <a:latin typeface="+mn-lt"/>
                <a:ea typeface="Lardy Sans" panose="020B0504050000000003" pitchFamily="34" charset="0"/>
                <a:cs typeface="+mn-cs"/>
              </a:defRPr>
            </a:lvl1pPr>
          </a:lstStyle>
          <a:p>
            <a:pPr marL="0" lvl="0" indent="0" algn="l" defTabSz="790330" rtl="0" eaLnBrk="1" latinLnBrk="0" hangingPunct="1">
              <a:lnSpc>
                <a:spcPct val="100000"/>
              </a:lnSpc>
              <a:spcBef>
                <a:spcPts val="0"/>
              </a:spcBef>
              <a:spcAft>
                <a:spcPts val="0"/>
              </a:spcAft>
              <a:buFont typeface="Arial" pitchFamily="34" charset="0"/>
              <a:buNone/>
            </a:pPr>
            <a:r>
              <a:rPr lang="en-US"/>
              <a:t>Name</a:t>
            </a:r>
            <a:endParaRPr lang="en-GB"/>
          </a:p>
        </p:txBody>
      </p:sp>
      <p:sp>
        <p:nvSpPr>
          <p:cNvPr id="22" name="Text Placeholder 21">
            <a:extLst>
              <a:ext uri="{FF2B5EF4-FFF2-40B4-BE49-F238E27FC236}">
                <a16:creationId xmlns:a16="http://schemas.microsoft.com/office/drawing/2014/main" id="{3260625E-E934-48DA-A17F-7E3D3B33BB6A}"/>
              </a:ext>
            </a:extLst>
          </p:cNvPr>
          <p:cNvSpPr>
            <a:spLocks noGrp="1"/>
          </p:cNvSpPr>
          <p:nvPr>
            <p:ph type="body" sz="quarter" idx="22" hasCustomPrompt="1"/>
          </p:nvPr>
        </p:nvSpPr>
        <p:spPr>
          <a:xfrm>
            <a:off x="671950" y="3672000"/>
            <a:ext cx="2948400" cy="232809"/>
          </a:xfrm>
        </p:spPr>
        <p:txBody>
          <a:bodyPr/>
          <a:lstStyle>
            <a:lvl1pPr>
              <a:spcBef>
                <a:spcPts val="0"/>
              </a:spcBef>
              <a:spcAft>
                <a:spcPts val="0"/>
              </a:spcAft>
              <a:defRPr lang="en-GB" sz="800" b="0" kern="1200" cap="all" spc="60" baseline="0" dirty="0">
                <a:solidFill>
                  <a:srgbClr val="3E3E3E"/>
                </a:solidFill>
                <a:latin typeface="+mj-lt"/>
                <a:ea typeface="Lardy Sans" panose="020B0504050000000003" pitchFamily="34" charset="0"/>
                <a:cs typeface="+mn-cs"/>
              </a:defRPr>
            </a:lvl1pPr>
          </a:lstStyle>
          <a:p>
            <a:pPr lvl="0"/>
            <a:r>
              <a:rPr lang="en-US"/>
              <a:t>Position and Business line</a:t>
            </a:r>
            <a:endParaRPr lang="en-GB"/>
          </a:p>
        </p:txBody>
      </p:sp>
      <p:sp>
        <p:nvSpPr>
          <p:cNvPr id="24" name="Text Placeholder 23">
            <a:extLst>
              <a:ext uri="{FF2B5EF4-FFF2-40B4-BE49-F238E27FC236}">
                <a16:creationId xmlns:a16="http://schemas.microsoft.com/office/drawing/2014/main" id="{39C36BB1-8FD4-4719-B76B-A88208CCA4C4}"/>
              </a:ext>
            </a:extLst>
          </p:cNvPr>
          <p:cNvSpPr>
            <a:spLocks noGrp="1"/>
          </p:cNvSpPr>
          <p:nvPr>
            <p:ph type="body" sz="quarter" idx="23" hasCustomPrompt="1"/>
          </p:nvPr>
        </p:nvSpPr>
        <p:spPr>
          <a:xfrm>
            <a:off x="3877200" y="3672000"/>
            <a:ext cx="2946563" cy="232809"/>
          </a:xfrm>
        </p:spPr>
        <p:txBody>
          <a:bodyPr/>
          <a:lstStyle>
            <a:lvl1pPr>
              <a:defRPr lang="en-GB" sz="800" b="0" kern="1200" cap="all" spc="60" baseline="0" dirty="0">
                <a:solidFill>
                  <a:srgbClr val="3E3E3E"/>
                </a:solidFill>
                <a:latin typeface="+mj-lt"/>
                <a:ea typeface="Lardy Sans" panose="020B0504050000000003" pitchFamily="34" charset="0"/>
                <a:cs typeface="+mn-cs"/>
              </a:defRPr>
            </a:lvl1pPr>
          </a:lstStyle>
          <a:p>
            <a:pPr marL="0" lvl="0" indent="0" algn="l" defTabSz="790330" rtl="0" eaLnBrk="1" latinLnBrk="0" hangingPunct="1">
              <a:lnSpc>
                <a:spcPct val="100000"/>
              </a:lnSpc>
              <a:spcBef>
                <a:spcPts val="0"/>
              </a:spcBef>
              <a:spcAft>
                <a:spcPts val="0"/>
              </a:spcAft>
              <a:buFont typeface="Arial" pitchFamily="34" charset="0"/>
              <a:buNone/>
            </a:pPr>
            <a:r>
              <a:rPr lang="en-US"/>
              <a:t>Position and business line</a:t>
            </a:r>
            <a:endParaRPr lang="en-GB"/>
          </a:p>
        </p:txBody>
      </p:sp>
      <p:sp>
        <p:nvSpPr>
          <p:cNvPr id="26" name="Text Placeholder 25">
            <a:extLst>
              <a:ext uri="{FF2B5EF4-FFF2-40B4-BE49-F238E27FC236}">
                <a16:creationId xmlns:a16="http://schemas.microsoft.com/office/drawing/2014/main" id="{F68F285D-F133-4903-AF0C-2FF585C3970F}"/>
              </a:ext>
            </a:extLst>
          </p:cNvPr>
          <p:cNvSpPr>
            <a:spLocks noGrp="1"/>
          </p:cNvSpPr>
          <p:nvPr>
            <p:ph type="body" sz="quarter" idx="24" hasCustomPrompt="1"/>
          </p:nvPr>
        </p:nvSpPr>
        <p:spPr>
          <a:xfrm>
            <a:off x="7084799" y="3672000"/>
            <a:ext cx="2948400" cy="232809"/>
          </a:xfrm>
        </p:spPr>
        <p:txBody>
          <a:bodyPr/>
          <a:lstStyle>
            <a:lvl1pPr>
              <a:defRPr lang="en-US" sz="800" b="0" kern="1200" cap="all" spc="60" baseline="0" dirty="0">
                <a:solidFill>
                  <a:srgbClr val="3E3E3E"/>
                </a:solidFill>
                <a:latin typeface="+mj-lt"/>
                <a:ea typeface="Lardy Sans" panose="020B0504050000000003" pitchFamily="34" charset="0"/>
                <a:cs typeface="+mn-cs"/>
              </a:defRPr>
            </a:lvl1pPr>
          </a:lstStyle>
          <a:p>
            <a:pPr marL="0" lvl="0" indent="0" algn="l" defTabSz="790330" rtl="0" eaLnBrk="1" latinLnBrk="0" hangingPunct="1">
              <a:lnSpc>
                <a:spcPct val="100000"/>
              </a:lnSpc>
              <a:spcBef>
                <a:spcPts val="0"/>
              </a:spcBef>
              <a:spcAft>
                <a:spcPts val="0"/>
              </a:spcAft>
              <a:buFont typeface="Arial" pitchFamily="34" charset="0"/>
              <a:buNone/>
            </a:pPr>
            <a:r>
              <a:rPr lang="en-US"/>
              <a:t>Position and business line</a:t>
            </a:r>
          </a:p>
        </p:txBody>
      </p:sp>
      <p:sp>
        <p:nvSpPr>
          <p:cNvPr id="6" name="Text Placeholder 5">
            <a:extLst>
              <a:ext uri="{FF2B5EF4-FFF2-40B4-BE49-F238E27FC236}">
                <a16:creationId xmlns:a16="http://schemas.microsoft.com/office/drawing/2014/main" id="{C81DC943-7113-457F-BCE1-D05D51495B5B}"/>
              </a:ext>
            </a:extLst>
          </p:cNvPr>
          <p:cNvSpPr>
            <a:spLocks noGrp="1"/>
          </p:cNvSpPr>
          <p:nvPr>
            <p:ph type="body" sz="quarter" idx="25" hasCustomPrompt="1"/>
          </p:nvPr>
        </p:nvSpPr>
        <p:spPr>
          <a:xfrm>
            <a:off x="671950" y="4013735"/>
            <a:ext cx="2948400" cy="2898239"/>
          </a:xfrm>
        </p:spPr>
        <p:txBody>
          <a:bodyPr/>
          <a:lstStyle>
            <a:lvl1pPr>
              <a:spcBef>
                <a:spcPts val="0"/>
              </a:spcBef>
              <a:defRPr lang="en-US" sz="1000" b="0" kern="1200" spc="0" baseline="0" dirty="0" smtClean="0">
                <a:solidFill>
                  <a:srgbClr val="3E3E3E"/>
                </a:solidFill>
                <a:latin typeface="+mj-lt"/>
                <a:ea typeface="Lardy Serif Regular" panose="02010502070400000000" pitchFamily="2" charset="0"/>
                <a:cs typeface="+mn-cs"/>
              </a:defRPr>
            </a:lvl1pPr>
          </a:lstStyle>
          <a:p>
            <a:pPr lvl="0"/>
            <a:r>
              <a:rPr lang="en-US"/>
              <a:t>Biography text</a:t>
            </a:r>
            <a:endParaRPr lang="en-GB"/>
          </a:p>
        </p:txBody>
      </p:sp>
      <p:sp>
        <p:nvSpPr>
          <p:cNvPr id="15" name="Text Placeholder 14">
            <a:extLst>
              <a:ext uri="{FF2B5EF4-FFF2-40B4-BE49-F238E27FC236}">
                <a16:creationId xmlns:a16="http://schemas.microsoft.com/office/drawing/2014/main" id="{876A45BA-7644-43C4-B3B6-DF16A6FE6877}"/>
              </a:ext>
            </a:extLst>
          </p:cNvPr>
          <p:cNvSpPr>
            <a:spLocks noGrp="1"/>
          </p:cNvSpPr>
          <p:nvPr>
            <p:ph type="body" sz="quarter" idx="26" hasCustomPrompt="1"/>
          </p:nvPr>
        </p:nvSpPr>
        <p:spPr>
          <a:xfrm>
            <a:off x="3877200" y="4014000"/>
            <a:ext cx="2947673" cy="2898000"/>
          </a:xfrm>
        </p:spPr>
        <p:txBody>
          <a:bodyPr/>
          <a:lstStyle>
            <a:lvl1pPr>
              <a:defRPr lang="en-GB" sz="1000" b="0" kern="1200" spc="0" baseline="0" dirty="0">
                <a:solidFill>
                  <a:srgbClr val="3E3E3E"/>
                </a:solidFill>
                <a:latin typeface="+mj-lt"/>
                <a:ea typeface="Lardy Serif Regular" panose="02010502070400000000" pitchFamily="2" charset="0"/>
                <a:cs typeface="+mn-cs"/>
              </a:defRPr>
            </a:lvl1pPr>
          </a:lstStyle>
          <a:p>
            <a:pPr marL="0" lvl="0" indent="0" algn="l" defTabSz="790330" rtl="0" eaLnBrk="1" latinLnBrk="0" hangingPunct="1">
              <a:lnSpc>
                <a:spcPct val="100000"/>
              </a:lnSpc>
              <a:spcBef>
                <a:spcPts val="0"/>
              </a:spcBef>
              <a:spcAft>
                <a:spcPts val="600"/>
              </a:spcAft>
              <a:buFont typeface="Arial" pitchFamily="34" charset="0"/>
              <a:buNone/>
            </a:pPr>
            <a:r>
              <a:rPr lang="en-US"/>
              <a:t>Biography text</a:t>
            </a:r>
            <a:endParaRPr lang="en-GB"/>
          </a:p>
        </p:txBody>
      </p:sp>
      <p:sp>
        <p:nvSpPr>
          <p:cNvPr id="19" name="Text Placeholder 18">
            <a:extLst>
              <a:ext uri="{FF2B5EF4-FFF2-40B4-BE49-F238E27FC236}">
                <a16:creationId xmlns:a16="http://schemas.microsoft.com/office/drawing/2014/main" id="{CABC81DB-A101-4E02-800E-F1EE68DD285D}"/>
              </a:ext>
            </a:extLst>
          </p:cNvPr>
          <p:cNvSpPr>
            <a:spLocks noGrp="1"/>
          </p:cNvSpPr>
          <p:nvPr>
            <p:ph type="body" sz="quarter" idx="27" hasCustomPrompt="1"/>
          </p:nvPr>
        </p:nvSpPr>
        <p:spPr>
          <a:xfrm>
            <a:off x="7084800" y="4014000"/>
            <a:ext cx="2948400" cy="2898000"/>
          </a:xfrm>
        </p:spPr>
        <p:txBody>
          <a:bodyPr/>
          <a:lstStyle>
            <a:lvl1pPr>
              <a:defRPr lang="en-US" sz="1000" b="0" kern="1200" spc="0" baseline="0" dirty="0">
                <a:solidFill>
                  <a:srgbClr val="3E3E3E"/>
                </a:solidFill>
                <a:latin typeface="+mj-lt"/>
                <a:ea typeface="Lardy Serif Regular" panose="02010502070400000000" pitchFamily="2" charset="0"/>
                <a:cs typeface="+mn-cs"/>
              </a:defRPr>
            </a:lvl1pPr>
          </a:lstStyle>
          <a:p>
            <a:pPr marL="0" lvl="0" indent="0" algn="l" defTabSz="790330" rtl="0" eaLnBrk="1" latinLnBrk="0" hangingPunct="1">
              <a:lnSpc>
                <a:spcPct val="100000"/>
              </a:lnSpc>
              <a:spcBef>
                <a:spcPts val="0"/>
              </a:spcBef>
              <a:spcAft>
                <a:spcPts val="600"/>
              </a:spcAft>
              <a:buFont typeface="Arial" pitchFamily="34" charset="0"/>
              <a:buNone/>
            </a:pPr>
            <a:r>
              <a:rPr lang="en-US"/>
              <a:t>Biography text</a:t>
            </a:r>
          </a:p>
        </p:txBody>
      </p:sp>
      <p:cxnSp>
        <p:nvCxnSpPr>
          <p:cNvPr id="21" name="Straight Connector 20">
            <a:extLst>
              <a:ext uri="{FF2B5EF4-FFF2-40B4-BE49-F238E27FC236}">
                <a16:creationId xmlns:a16="http://schemas.microsoft.com/office/drawing/2014/main" id="{AABE5763-7CE3-45C5-B40C-BF2A9D9E20D2}"/>
              </a:ext>
            </a:extLst>
          </p:cNvPr>
          <p:cNvCxnSpPr/>
          <p:nvPr userDrawn="1"/>
        </p:nvCxnSpPr>
        <p:spPr>
          <a:xfrm>
            <a:off x="505125" y="-1"/>
            <a:ext cx="0" cy="828000"/>
          </a:xfrm>
          <a:prstGeom prst="line">
            <a:avLst/>
          </a:prstGeom>
          <a:ln w="6350">
            <a:solidFill>
              <a:srgbClr val="3E3E3E"/>
            </a:solidFill>
          </a:ln>
        </p:spPr>
        <p:style>
          <a:lnRef idx="1">
            <a:schemeClr val="accent1"/>
          </a:lnRef>
          <a:fillRef idx="0">
            <a:schemeClr val="accent1"/>
          </a:fillRef>
          <a:effectRef idx="0">
            <a:schemeClr val="accent1"/>
          </a:effectRef>
          <a:fontRef idx="minor">
            <a:schemeClr val="tx1"/>
          </a:fontRef>
        </p:style>
      </p:cxnSp>
      <p:pic>
        <p:nvPicPr>
          <p:cNvPr id="23" name="Picture 22" descr="A picture containing text, clipart&#10;&#10;Description automatically generated">
            <a:extLst>
              <a:ext uri="{FF2B5EF4-FFF2-40B4-BE49-F238E27FC236}">
                <a16:creationId xmlns:a16="http://schemas.microsoft.com/office/drawing/2014/main" id="{8F94E784-386D-41FC-B377-A7216495157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223600" y="7002000"/>
            <a:ext cx="244000" cy="288000"/>
          </a:xfrm>
          <a:prstGeom prst="rect">
            <a:avLst/>
          </a:prstGeom>
        </p:spPr>
      </p:pic>
    </p:spTree>
    <p:extLst>
      <p:ext uri="{BB962C8B-B14F-4D97-AF65-F5344CB8AC3E}">
        <p14:creationId xmlns:p14="http://schemas.microsoft.com/office/powerpoint/2010/main" val="197620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Biograph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746B218-CF11-4E79-923E-8B06B6B2AD5B}"/>
              </a:ext>
            </a:extLst>
          </p:cNvPr>
          <p:cNvGraphicFramePr>
            <a:graphicFrameLocks noChangeAspect="1"/>
          </p:cNvGraphicFramePr>
          <p:nvPr userDrawn="1">
            <p:custDataLst>
              <p:tags r:id="rId2"/>
            </p:custDataLst>
            <p:extLst>
              <p:ext uri="{D42A27DB-BD31-4B8C-83A1-F6EECF244321}">
                <p14:modId xmlns:p14="http://schemas.microsoft.com/office/powerpoint/2010/main" val="2128093358"/>
              </p:ext>
            </p:extLst>
          </p:nvPr>
        </p:nvGraphicFramePr>
        <p:xfrm>
          <a:off x="1857" y="2334"/>
          <a:ext cx="1857" cy="2334"/>
        </p:xfrm>
        <a:graphic>
          <a:graphicData uri="http://schemas.openxmlformats.org/presentationml/2006/ole">
            <mc:AlternateContent xmlns:mc="http://schemas.openxmlformats.org/markup-compatibility/2006">
              <mc:Choice xmlns:v="urn:schemas-microsoft-com:vml" Requires="v">
                <p:oleObj spid="_x0000_s16386" name="think-cell Slide" r:id="rId6" imgW="306" imgH="306" progId="TCLayout.ActiveDocument.1">
                  <p:embed/>
                </p:oleObj>
              </mc:Choice>
              <mc:Fallback>
                <p:oleObj name="think-cell Slide" r:id="rId6" imgW="306" imgH="306" progId="TCLayout.ActiveDocument.1">
                  <p:embed/>
                  <p:pic>
                    <p:nvPicPr>
                      <p:cNvPr id="2" name="Object 1" hidden="1">
                        <a:extLst>
                          <a:ext uri="{FF2B5EF4-FFF2-40B4-BE49-F238E27FC236}">
                            <a16:creationId xmlns:a16="http://schemas.microsoft.com/office/drawing/2014/main" id="{E746B218-CF11-4E79-923E-8B06B6B2AD5B}"/>
                          </a:ext>
                        </a:extLst>
                      </p:cNvPr>
                      <p:cNvPicPr/>
                      <p:nvPr/>
                    </p:nvPicPr>
                    <p:blipFill>
                      <a:blip r:embed="rId7"/>
                      <a:stretch>
                        <a:fillRect/>
                      </a:stretch>
                    </p:blipFill>
                    <p:spPr>
                      <a:xfrm>
                        <a:off x="1857" y="2334"/>
                        <a:ext cx="1857" cy="2334"/>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83C5FF24-5BE6-4534-8AD4-7473CBE9B61F}"/>
              </a:ext>
            </a:extLst>
          </p:cNvPr>
          <p:cNvSpPr txBox="1"/>
          <p:nvPr userDrawn="1">
            <p:custDataLst>
              <p:tags r:id="rId3"/>
            </p:custDataLst>
          </p:nvPr>
        </p:nvSpPr>
        <p:spPr>
          <a:xfrm>
            <a:off x="7102800" y="698427"/>
            <a:ext cx="2946563" cy="142860"/>
          </a:xfrm>
          <a:prstGeom prst="rect">
            <a:avLst/>
          </a:prstGeom>
          <a:noFill/>
          <a:ln w="12700">
            <a:noFill/>
          </a:ln>
        </p:spPr>
        <p:txBody>
          <a:bodyPr wrap="square" lIns="0" tIns="0" rIns="0" bIns="0" rtlCol="0" anchor="b" anchorCtr="0">
            <a:noAutofit/>
          </a:bodyPr>
          <a:lstStyle/>
          <a:p>
            <a:pPr marL="0" algn="r" defTabSz="993373" rtl="0" eaLnBrk="1" latinLnBrk="0" hangingPunct="1">
              <a:lnSpc>
                <a:spcPct val="100000"/>
              </a:lnSpc>
              <a:spcAft>
                <a:spcPts val="0"/>
              </a:spcAft>
            </a:pPr>
            <a:r>
              <a:rPr lang="en-GB" sz="800" kern="1200" cap="all" spc="58" baseline="0" noProof="0">
                <a:solidFill>
                  <a:srgbClr val="3E3E3E"/>
                </a:solidFill>
                <a:latin typeface="+mj-lt"/>
                <a:ea typeface="Lardy Sans Regular" panose="020B0502070400000000" pitchFamily="34" charset="0"/>
                <a:cs typeface="+mn-cs"/>
              </a:rPr>
              <a:t>Pictet Asset Management</a:t>
            </a:r>
          </a:p>
        </p:txBody>
      </p:sp>
      <p:sp>
        <p:nvSpPr>
          <p:cNvPr id="7" name="TextBox 6">
            <a:extLst>
              <a:ext uri="{FF2B5EF4-FFF2-40B4-BE49-F238E27FC236}">
                <a16:creationId xmlns:a16="http://schemas.microsoft.com/office/drawing/2014/main" id="{E89F2903-CAEA-426A-A67C-10E197C440DB}"/>
              </a:ext>
            </a:extLst>
          </p:cNvPr>
          <p:cNvSpPr txBox="1"/>
          <p:nvPr userDrawn="1">
            <p:custDataLst>
              <p:tags r:id="rId4"/>
            </p:custDataLst>
          </p:nvPr>
        </p:nvSpPr>
        <p:spPr>
          <a:xfrm>
            <a:off x="989203" y="7020000"/>
            <a:ext cx="3620063" cy="144000"/>
          </a:xfrm>
          <a:prstGeom prst="rect">
            <a:avLst/>
          </a:prstGeom>
          <a:noFill/>
          <a:ln w="12700">
            <a:noFill/>
          </a:ln>
        </p:spPr>
        <p:txBody>
          <a:bodyPr wrap="square" lIns="0" tIns="0" rIns="0" bIns="0" rtlCol="0" anchor="b" anchorCtr="0">
            <a:noAutofit/>
          </a:bodyPr>
          <a:lstStyle/>
          <a:p>
            <a:pPr marL="0" algn="l" defTabSz="993373" rtl="0" eaLnBrk="1" latinLnBrk="0" hangingPunct="1">
              <a:lnSpc>
                <a:spcPct val="100000"/>
              </a:lnSpc>
              <a:spcAft>
                <a:spcPts val="0"/>
              </a:spcAft>
            </a:pPr>
            <a:r>
              <a:rPr lang="en-US" sz="800" kern="1200" cap="all" spc="58" baseline="0" noProof="0">
                <a:solidFill>
                  <a:srgbClr val="3E3E3E"/>
                </a:solidFill>
                <a:latin typeface="+mj-lt"/>
                <a:ea typeface="Lardy Sans Regular" panose="020B0502070400000000" pitchFamily="34" charset="0"/>
                <a:cs typeface="+mn-cs"/>
              </a:rPr>
              <a:t>For professional investors only</a:t>
            </a:r>
            <a:endParaRPr lang="en-US" sz="800" kern="1200" cap="all" spc="58" baseline="0" noProof="0" dirty="0">
              <a:solidFill>
                <a:srgbClr val="3E3E3E"/>
              </a:solidFill>
              <a:latin typeface="+mj-lt"/>
              <a:ea typeface="Lardy Sans Regular" panose="020B0502070400000000" pitchFamily="34" charset="0"/>
              <a:cs typeface="+mn-cs"/>
            </a:endParaRPr>
          </a:p>
        </p:txBody>
      </p:sp>
      <p:sp>
        <p:nvSpPr>
          <p:cNvPr id="9" name="Slide Number Placeholder 5">
            <a:extLst>
              <a:ext uri="{FF2B5EF4-FFF2-40B4-BE49-F238E27FC236}">
                <a16:creationId xmlns:a16="http://schemas.microsoft.com/office/drawing/2014/main" id="{EF6D0D5B-042B-4E99-BDA9-129802910E0F}"/>
              </a:ext>
            </a:extLst>
          </p:cNvPr>
          <p:cNvSpPr>
            <a:spLocks noGrp="1"/>
          </p:cNvSpPr>
          <p:nvPr>
            <p:ph type="sldNum" sz="quarter" idx="12"/>
          </p:nvPr>
        </p:nvSpPr>
        <p:spPr>
          <a:xfrm>
            <a:off x="673500" y="7020000"/>
            <a:ext cx="294656" cy="144000"/>
          </a:xfrm>
          <a:prstGeom prst="rect">
            <a:avLst/>
          </a:prstGeom>
        </p:spPr>
        <p:txBody>
          <a:bodyPr lIns="0" tIns="0" rIns="0" bIns="0" anchor="b" anchorCtr="0">
            <a:noAutofit/>
          </a:bodyPr>
          <a:lstStyle>
            <a:lvl1pPr algn="l" rtl="0">
              <a:defRPr sz="800" baseline="0">
                <a:solidFill>
                  <a:srgbClr val="3E3E3E"/>
                </a:solidFill>
                <a:latin typeface="+mj-lt"/>
                <a:ea typeface="Lardy Sans" panose="020B0504050000000003" pitchFamily="34" charset="0"/>
              </a:defRPr>
            </a:lvl1pPr>
          </a:lstStyle>
          <a:p>
            <a:fld id="{0E1FD2AC-D77C-45F3-940D-DF1429217BF6}" type="slidenum">
              <a:rPr lang="en-GB" smtClean="0"/>
              <a:pPr/>
              <a:t>‹#›</a:t>
            </a:fld>
            <a:endParaRPr lang="en-GB"/>
          </a:p>
        </p:txBody>
      </p:sp>
      <p:sp>
        <p:nvSpPr>
          <p:cNvPr id="10" name="Text Placeholder 4">
            <a:extLst>
              <a:ext uri="{FF2B5EF4-FFF2-40B4-BE49-F238E27FC236}">
                <a16:creationId xmlns:a16="http://schemas.microsoft.com/office/drawing/2014/main" id="{4E3F2689-A51C-4ACB-BA09-E5DC907208F7}"/>
              </a:ext>
            </a:extLst>
          </p:cNvPr>
          <p:cNvSpPr>
            <a:spLocks noGrp="1"/>
          </p:cNvSpPr>
          <p:nvPr>
            <p:ph type="body" sz="quarter" idx="15" hasCustomPrompt="1"/>
          </p:nvPr>
        </p:nvSpPr>
        <p:spPr>
          <a:xfrm>
            <a:off x="671950" y="698427"/>
            <a:ext cx="4504031" cy="142860"/>
          </a:xfrm>
        </p:spPr>
        <p:txBody>
          <a:bodyPr anchor="b" anchorCtr="0">
            <a:noAutofit/>
          </a:bodyPr>
          <a:lstStyle>
            <a:lvl1pPr marL="0" algn="l" defTabSz="909308" rtl="0" eaLnBrk="1" latinLnBrk="0" hangingPunct="1">
              <a:lnSpc>
                <a:spcPct val="100000"/>
              </a:lnSpc>
              <a:spcBef>
                <a:spcPts val="0"/>
              </a:spcBef>
              <a:spcAft>
                <a:spcPts val="0"/>
              </a:spcAft>
              <a:defRPr lang="en-GB" sz="800" b="0" kern="1200" cap="all" spc="58" baseline="0" noProof="0" dirty="0">
                <a:solidFill>
                  <a:srgbClr val="3E3E3E"/>
                </a:solidFill>
                <a:latin typeface="+mj-lt"/>
                <a:ea typeface="Lardy Sans" panose="020B0504050000000003" pitchFamily="34" charset="0"/>
                <a:cs typeface="+mn-cs"/>
              </a:defRPr>
            </a:lvl1pPr>
          </a:lstStyle>
          <a:p>
            <a:pPr marL="0" lvl="0" indent="0" algn="l" defTabSz="909308" rtl="0" eaLnBrk="1" latinLnBrk="0" hangingPunct="1">
              <a:lnSpc>
                <a:spcPct val="100000"/>
              </a:lnSpc>
              <a:spcBef>
                <a:spcPts val="0"/>
              </a:spcBef>
              <a:spcAft>
                <a:spcPts val="0"/>
              </a:spcAft>
              <a:buFont typeface="Arial" pitchFamily="34" charset="0"/>
              <a:buNone/>
            </a:pPr>
            <a:r>
              <a:rPr lang="en-GB" noProof="0"/>
              <a:t>Click to ADD SECTION TITLE</a:t>
            </a:r>
          </a:p>
        </p:txBody>
      </p:sp>
      <p:sp>
        <p:nvSpPr>
          <p:cNvPr id="4" name="Picture Placeholder 3">
            <a:extLst>
              <a:ext uri="{FF2B5EF4-FFF2-40B4-BE49-F238E27FC236}">
                <a16:creationId xmlns:a16="http://schemas.microsoft.com/office/drawing/2014/main" id="{73B8CB9B-FC0A-4B16-84FC-3B49783666B8}"/>
              </a:ext>
            </a:extLst>
          </p:cNvPr>
          <p:cNvSpPr>
            <a:spLocks noGrp="1"/>
          </p:cNvSpPr>
          <p:nvPr>
            <p:ph type="pic" sz="quarter" idx="16" hasCustomPrompt="1"/>
          </p:nvPr>
        </p:nvSpPr>
        <p:spPr>
          <a:xfrm>
            <a:off x="671950" y="1051200"/>
            <a:ext cx="2948400" cy="2196000"/>
          </a:xfrm>
        </p:spPr>
        <p:txBody>
          <a:bodyPr/>
          <a:lstStyle>
            <a:lvl1pPr>
              <a:defRPr/>
            </a:lvl1pPr>
          </a:lstStyle>
          <a:p>
            <a:r>
              <a:rPr lang="en-GB"/>
              <a:t>Photo</a:t>
            </a:r>
          </a:p>
        </p:txBody>
      </p:sp>
      <p:sp>
        <p:nvSpPr>
          <p:cNvPr id="16" name="Text Placeholder 15">
            <a:extLst>
              <a:ext uri="{FF2B5EF4-FFF2-40B4-BE49-F238E27FC236}">
                <a16:creationId xmlns:a16="http://schemas.microsoft.com/office/drawing/2014/main" id="{3149B484-8546-4F09-B932-375C289EF239}"/>
              </a:ext>
            </a:extLst>
          </p:cNvPr>
          <p:cNvSpPr>
            <a:spLocks noGrp="1"/>
          </p:cNvSpPr>
          <p:nvPr>
            <p:ph type="body" sz="quarter" idx="19" hasCustomPrompt="1"/>
          </p:nvPr>
        </p:nvSpPr>
        <p:spPr>
          <a:xfrm>
            <a:off x="673499" y="3402000"/>
            <a:ext cx="2948400" cy="232809"/>
          </a:xfrm>
        </p:spPr>
        <p:txBody>
          <a:bodyPr/>
          <a:lstStyle>
            <a:lvl1pPr>
              <a:defRPr lang="en-GB" sz="1300" b="0" kern="1200" cap="none" spc="-20" baseline="0" dirty="0">
                <a:solidFill>
                  <a:srgbClr val="A04044"/>
                </a:solidFill>
                <a:latin typeface="+mn-lt"/>
                <a:ea typeface="Lardy Sans" panose="020B0504050000000003" pitchFamily="34" charset="0"/>
                <a:cs typeface="+mn-cs"/>
              </a:defRPr>
            </a:lvl1pPr>
          </a:lstStyle>
          <a:p>
            <a:pPr marL="0" lvl="0" indent="0" algn="l" defTabSz="790330" rtl="0" eaLnBrk="1" latinLnBrk="0" hangingPunct="1">
              <a:lnSpc>
                <a:spcPct val="100000"/>
              </a:lnSpc>
              <a:spcBef>
                <a:spcPts val="0"/>
              </a:spcBef>
              <a:spcAft>
                <a:spcPts val="0"/>
              </a:spcAft>
              <a:buFont typeface="Arial" pitchFamily="34" charset="0"/>
              <a:buNone/>
            </a:pPr>
            <a:r>
              <a:rPr lang="en-US"/>
              <a:t>Name</a:t>
            </a:r>
            <a:endParaRPr lang="en-GB"/>
          </a:p>
        </p:txBody>
      </p:sp>
      <p:sp>
        <p:nvSpPr>
          <p:cNvPr id="22" name="Text Placeholder 21">
            <a:extLst>
              <a:ext uri="{FF2B5EF4-FFF2-40B4-BE49-F238E27FC236}">
                <a16:creationId xmlns:a16="http://schemas.microsoft.com/office/drawing/2014/main" id="{3260625E-E934-48DA-A17F-7E3D3B33BB6A}"/>
              </a:ext>
            </a:extLst>
          </p:cNvPr>
          <p:cNvSpPr>
            <a:spLocks noGrp="1"/>
          </p:cNvSpPr>
          <p:nvPr>
            <p:ph type="body" sz="quarter" idx="22" hasCustomPrompt="1"/>
          </p:nvPr>
        </p:nvSpPr>
        <p:spPr>
          <a:xfrm>
            <a:off x="673124" y="3672000"/>
            <a:ext cx="2948400" cy="232809"/>
          </a:xfrm>
        </p:spPr>
        <p:txBody>
          <a:bodyPr/>
          <a:lstStyle>
            <a:lvl1pPr>
              <a:defRPr lang="en-GB" sz="800" b="0" kern="1200" cap="all" spc="60" baseline="0" dirty="0">
                <a:solidFill>
                  <a:srgbClr val="3E3E3E"/>
                </a:solidFill>
                <a:latin typeface="+mj-lt"/>
                <a:ea typeface="Lardy Sans" panose="020B0504050000000003" pitchFamily="34" charset="0"/>
                <a:cs typeface="+mn-cs"/>
              </a:defRPr>
            </a:lvl1pPr>
          </a:lstStyle>
          <a:p>
            <a:pPr marL="0" lvl="0" indent="0" algn="l" defTabSz="790330" rtl="0" eaLnBrk="1" latinLnBrk="0" hangingPunct="1">
              <a:lnSpc>
                <a:spcPct val="100000"/>
              </a:lnSpc>
              <a:spcBef>
                <a:spcPts val="0"/>
              </a:spcBef>
              <a:spcAft>
                <a:spcPts val="0"/>
              </a:spcAft>
              <a:buFont typeface="Arial" pitchFamily="34" charset="0"/>
              <a:buNone/>
            </a:pPr>
            <a:r>
              <a:rPr lang="en-US"/>
              <a:t>Position and Business line</a:t>
            </a:r>
            <a:endParaRPr lang="en-GB"/>
          </a:p>
        </p:txBody>
      </p:sp>
      <p:sp>
        <p:nvSpPr>
          <p:cNvPr id="28" name="Text Placeholder 27">
            <a:extLst>
              <a:ext uri="{FF2B5EF4-FFF2-40B4-BE49-F238E27FC236}">
                <a16:creationId xmlns:a16="http://schemas.microsoft.com/office/drawing/2014/main" id="{FA7636A5-CE32-4C9D-97E9-C4F8C475ABFB}"/>
              </a:ext>
            </a:extLst>
          </p:cNvPr>
          <p:cNvSpPr>
            <a:spLocks noGrp="1"/>
          </p:cNvSpPr>
          <p:nvPr>
            <p:ph type="body" sz="quarter" idx="25" hasCustomPrompt="1"/>
          </p:nvPr>
        </p:nvSpPr>
        <p:spPr>
          <a:xfrm>
            <a:off x="673499" y="4014000"/>
            <a:ext cx="9360000" cy="2898000"/>
          </a:xfrm>
        </p:spPr>
        <p:txBody>
          <a:bodyPr numCol="3" spcCol="216000"/>
          <a:lstStyle>
            <a:lvl1pPr>
              <a:defRPr lang="en-GB" sz="1000" b="0" kern="1200" spc="0" baseline="0" dirty="0">
                <a:solidFill>
                  <a:srgbClr val="3E3E3E"/>
                </a:solidFill>
                <a:latin typeface="+mj-lt"/>
                <a:ea typeface="Lardy Serif Regular" panose="02010502070400000000" pitchFamily="2" charset="0"/>
                <a:cs typeface="+mn-cs"/>
              </a:defRPr>
            </a:lvl1pPr>
          </a:lstStyle>
          <a:p>
            <a:pPr marL="0" marR="0" lvl="0" indent="0" algn="l" defTabSz="790330" rtl="0" eaLnBrk="1" fontAlgn="auto" latinLnBrk="0" hangingPunct="1">
              <a:lnSpc>
                <a:spcPct val="100000"/>
              </a:lnSpc>
              <a:spcBef>
                <a:spcPts val="0"/>
              </a:spcBef>
              <a:spcAft>
                <a:spcPts val="600"/>
              </a:spcAft>
              <a:buClrTx/>
              <a:buSzTx/>
              <a:buFont typeface="Arial" pitchFamily="34" charset="0"/>
              <a:buNone/>
              <a:tabLst/>
              <a:defRPr/>
            </a:pPr>
            <a:r>
              <a:rPr lang="en-US"/>
              <a:t>Biography text</a:t>
            </a:r>
            <a:endParaRPr lang="en-GB"/>
          </a:p>
        </p:txBody>
      </p:sp>
      <p:cxnSp>
        <p:nvCxnSpPr>
          <p:cNvPr id="13" name="Straight Connector 12">
            <a:extLst>
              <a:ext uri="{FF2B5EF4-FFF2-40B4-BE49-F238E27FC236}">
                <a16:creationId xmlns:a16="http://schemas.microsoft.com/office/drawing/2014/main" id="{AAD090E3-5914-48C6-9487-883CAF218C26}"/>
              </a:ext>
            </a:extLst>
          </p:cNvPr>
          <p:cNvCxnSpPr/>
          <p:nvPr userDrawn="1"/>
        </p:nvCxnSpPr>
        <p:spPr>
          <a:xfrm>
            <a:off x="505125" y="-1"/>
            <a:ext cx="0" cy="828000"/>
          </a:xfrm>
          <a:prstGeom prst="line">
            <a:avLst/>
          </a:prstGeom>
          <a:ln w="6350">
            <a:solidFill>
              <a:srgbClr val="3E3E3E"/>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text, clipart&#10;&#10;Description automatically generated">
            <a:extLst>
              <a:ext uri="{FF2B5EF4-FFF2-40B4-BE49-F238E27FC236}">
                <a16:creationId xmlns:a16="http://schemas.microsoft.com/office/drawing/2014/main" id="{1EF19406-6EC1-4611-BE90-3BFA4C1E8BF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223600" y="7002000"/>
            <a:ext cx="244000" cy="288000"/>
          </a:xfrm>
          <a:prstGeom prst="rect">
            <a:avLst/>
          </a:prstGeom>
        </p:spPr>
      </p:pic>
    </p:spTree>
    <p:extLst>
      <p:ext uri="{BB962C8B-B14F-4D97-AF65-F5344CB8AC3E}">
        <p14:creationId xmlns:p14="http://schemas.microsoft.com/office/powerpoint/2010/main" val="78954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2BF6B00C-BF32-41CF-86BD-0CB18122F37A}"/>
              </a:ext>
            </a:extLst>
          </p:cNvPr>
          <p:cNvGraphicFramePr>
            <a:graphicFrameLocks noChangeAspect="1"/>
          </p:cNvGraphicFramePr>
          <p:nvPr userDrawn="1">
            <p:custDataLst>
              <p:tags r:id="rId2"/>
            </p:custDataLst>
            <p:extLst>
              <p:ext uri="{D42A27DB-BD31-4B8C-83A1-F6EECF244321}">
                <p14:modId xmlns:p14="http://schemas.microsoft.com/office/powerpoint/2010/main" val="1713422269"/>
              </p:ext>
            </p:extLst>
          </p:nvPr>
        </p:nvGraphicFramePr>
        <p:xfrm>
          <a:off x="1857" y="2334"/>
          <a:ext cx="1857" cy="2334"/>
        </p:xfrm>
        <a:graphic>
          <a:graphicData uri="http://schemas.openxmlformats.org/presentationml/2006/ole">
            <mc:AlternateContent xmlns:mc="http://schemas.openxmlformats.org/markup-compatibility/2006">
              <mc:Choice xmlns:v="urn:schemas-microsoft-com:vml" Requires="v">
                <p:oleObj spid="_x0000_s17410" name="think-cell Slide" r:id="rId6" imgW="306" imgH="306" progId="TCLayout.ActiveDocument.1">
                  <p:embed/>
                </p:oleObj>
              </mc:Choice>
              <mc:Fallback>
                <p:oleObj name="think-cell Slide" r:id="rId6" imgW="306" imgH="306" progId="TCLayout.ActiveDocument.1">
                  <p:embed/>
                  <p:pic>
                    <p:nvPicPr>
                      <p:cNvPr id="10" name="Object 9" hidden="1">
                        <a:extLst>
                          <a:ext uri="{FF2B5EF4-FFF2-40B4-BE49-F238E27FC236}">
                            <a16:creationId xmlns:a16="http://schemas.microsoft.com/office/drawing/2014/main" id="{2BF6B00C-BF32-41CF-86BD-0CB18122F37A}"/>
                          </a:ext>
                        </a:extLst>
                      </p:cNvPr>
                      <p:cNvPicPr/>
                      <p:nvPr/>
                    </p:nvPicPr>
                    <p:blipFill>
                      <a:blip r:embed="rId7"/>
                      <a:stretch>
                        <a:fillRect/>
                      </a:stretch>
                    </p:blipFill>
                    <p:spPr>
                      <a:xfrm>
                        <a:off x="1857" y="2334"/>
                        <a:ext cx="1857" cy="2334"/>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0FA01C5-652C-4B4B-8AB5-1E53A5F5A8B6}"/>
              </a:ext>
            </a:extLst>
          </p:cNvPr>
          <p:cNvSpPr>
            <a:spLocks noGrp="1"/>
          </p:cNvSpPr>
          <p:nvPr>
            <p:ph type="title" hasCustomPrompt="1"/>
          </p:nvPr>
        </p:nvSpPr>
        <p:spPr/>
        <p:txBody>
          <a:bodyPr vert="horz"/>
          <a:lstStyle>
            <a:lvl1pPr>
              <a:defRPr baseline="0"/>
            </a:lvl1pPr>
          </a:lstStyle>
          <a:p>
            <a:r>
              <a:rPr lang="en-US"/>
              <a:t>For more information</a:t>
            </a:r>
            <a:endParaRPr lang="en-GB"/>
          </a:p>
        </p:txBody>
      </p:sp>
      <p:sp>
        <p:nvSpPr>
          <p:cNvPr id="4" name="TextBox 3">
            <a:extLst>
              <a:ext uri="{FF2B5EF4-FFF2-40B4-BE49-F238E27FC236}">
                <a16:creationId xmlns:a16="http://schemas.microsoft.com/office/drawing/2014/main" id="{A6643F02-8FEE-4BD0-94A9-C7976B260A97}"/>
              </a:ext>
            </a:extLst>
          </p:cNvPr>
          <p:cNvSpPr txBox="1"/>
          <p:nvPr userDrawn="1">
            <p:custDataLst>
              <p:tags r:id="rId3"/>
            </p:custDataLst>
          </p:nvPr>
        </p:nvSpPr>
        <p:spPr>
          <a:xfrm>
            <a:off x="7102800" y="698427"/>
            <a:ext cx="2946563" cy="142860"/>
          </a:xfrm>
          <a:prstGeom prst="rect">
            <a:avLst/>
          </a:prstGeom>
          <a:noFill/>
          <a:ln w="12700">
            <a:noFill/>
          </a:ln>
        </p:spPr>
        <p:txBody>
          <a:bodyPr wrap="square" lIns="0" tIns="0" rIns="0" bIns="0" rtlCol="0" anchor="b" anchorCtr="0">
            <a:noAutofit/>
          </a:bodyPr>
          <a:lstStyle/>
          <a:p>
            <a:pPr marL="0" algn="r" defTabSz="993373" rtl="0" eaLnBrk="1" latinLnBrk="0" hangingPunct="1">
              <a:lnSpc>
                <a:spcPct val="100000"/>
              </a:lnSpc>
              <a:spcAft>
                <a:spcPts val="0"/>
              </a:spcAft>
            </a:pPr>
            <a:r>
              <a:rPr lang="en-GB" sz="800" kern="1200" cap="all" spc="58" baseline="0" noProof="0">
                <a:solidFill>
                  <a:srgbClr val="3E3E3E"/>
                </a:solidFill>
                <a:latin typeface="+mj-lt"/>
                <a:ea typeface="Lardy Sans Regular" panose="020B0502070400000000" pitchFamily="34" charset="0"/>
                <a:cs typeface="+mn-cs"/>
              </a:rPr>
              <a:t>Pictet Asset Management</a:t>
            </a:r>
          </a:p>
        </p:txBody>
      </p:sp>
      <p:sp>
        <p:nvSpPr>
          <p:cNvPr id="5" name="TextBox 4">
            <a:extLst>
              <a:ext uri="{FF2B5EF4-FFF2-40B4-BE49-F238E27FC236}">
                <a16:creationId xmlns:a16="http://schemas.microsoft.com/office/drawing/2014/main" id="{11C92092-49E9-4F2A-ABB9-7EF635531498}"/>
              </a:ext>
            </a:extLst>
          </p:cNvPr>
          <p:cNvSpPr txBox="1"/>
          <p:nvPr userDrawn="1">
            <p:custDataLst>
              <p:tags r:id="rId4"/>
            </p:custDataLst>
          </p:nvPr>
        </p:nvSpPr>
        <p:spPr>
          <a:xfrm>
            <a:off x="989203" y="7020000"/>
            <a:ext cx="3620063" cy="144000"/>
          </a:xfrm>
          <a:prstGeom prst="rect">
            <a:avLst/>
          </a:prstGeom>
          <a:noFill/>
          <a:ln w="12700">
            <a:noFill/>
          </a:ln>
        </p:spPr>
        <p:txBody>
          <a:bodyPr wrap="square" lIns="0" tIns="0" rIns="0" bIns="0" rtlCol="0" anchor="b" anchorCtr="0">
            <a:noAutofit/>
          </a:bodyPr>
          <a:lstStyle/>
          <a:p>
            <a:pPr marL="0" algn="l" defTabSz="993373" rtl="0" eaLnBrk="1" latinLnBrk="0" hangingPunct="1">
              <a:lnSpc>
                <a:spcPct val="100000"/>
              </a:lnSpc>
              <a:spcAft>
                <a:spcPts val="0"/>
              </a:spcAft>
            </a:pPr>
            <a:r>
              <a:rPr lang="en-US" sz="800" kern="1200" cap="all" spc="58" baseline="0" noProof="0">
                <a:solidFill>
                  <a:srgbClr val="3E3E3E"/>
                </a:solidFill>
                <a:latin typeface="+mj-lt"/>
                <a:ea typeface="Lardy Sans Regular" panose="020B0502070400000000" pitchFamily="34" charset="0"/>
                <a:cs typeface="+mn-cs"/>
              </a:rPr>
              <a:t>For professional investors only</a:t>
            </a:r>
            <a:endParaRPr lang="en-US" sz="800" kern="1200" cap="all" spc="58" baseline="0" noProof="0" dirty="0">
              <a:solidFill>
                <a:srgbClr val="3E3E3E"/>
              </a:solidFill>
              <a:latin typeface="+mj-lt"/>
              <a:ea typeface="Lardy Sans Regular" panose="020B0502070400000000" pitchFamily="34" charset="0"/>
              <a:cs typeface="+mn-cs"/>
            </a:endParaRPr>
          </a:p>
        </p:txBody>
      </p:sp>
      <p:sp>
        <p:nvSpPr>
          <p:cNvPr id="6" name="Slide Number Placeholder 5">
            <a:extLst>
              <a:ext uri="{FF2B5EF4-FFF2-40B4-BE49-F238E27FC236}">
                <a16:creationId xmlns:a16="http://schemas.microsoft.com/office/drawing/2014/main" id="{B9D3DA06-C04F-4C53-9C04-B9875A48D519}"/>
              </a:ext>
            </a:extLst>
          </p:cNvPr>
          <p:cNvSpPr>
            <a:spLocks noGrp="1"/>
          </p:cNvSpPr>
          <p:nvPr>
            <p:ph type="sldNum" sz="quarter" idx="12"/>
          </p:nvPr>
        </p:nvSpPr>
        <p:spPr>
          <a:xfrm>
            <a:off x="673500" y="7020000"/>
            <a:ext cx="294656" cy="144000"/>
          </a:xfrm>
          <a:prstGeom prst="rect">
            <a:avLst/>
          </a:prstGeom>
        </p:spPr>
        <p:txBody>
          <a:bodyPr lIns="0" tIns="0" rIns="0" bIns="0" anchor="b" anchorCtr="0">
            <a:noAutofit/>
          </a:bodyPr>
          <a:lstStyle>
            <a:lvl1pPr algn="l" rtl="0">
              <a:defRPr sz="800" baseline="0">
                <a:solidFill>
                  <a:srgbClr val="3E3E3E"/>
                </a:solidFill>
                <a:latin typeface="+mj-lt"/>
                <a:ea typeface="Lardy Sans" panose="020B0504050000000003" pitchFamily="34" charset="0"/>
              </a:defRPr>
            </a:lvl1pPr>
          </a:lstStyle>
          <a:p>
            <a:fld id="{0E1FD2AC-D77C-45F3-940D-DF1429217BF6}" type="slidenum">
              <a:rPr lang="en-GB" smtClean="0"/>
              <a:pPr/>
              <a:t>‹#›</a:t>
            </a:fld>
            <a:endParaRPr lang="en-GB"/>
          </a:p>
        </p:txBody>
      </p:sp>
      <p:sp>
        <p:nvSpPr>
          <p:cNvPr id="9" name="Text Placeholder 8">
            <a:extLst>
              <a:ext uri="{FF2B5EF4-FFF2-40B4-BE49-F238E27FC236}">
                <a16:creationId xmlns:a16="http://schemas.microsoft.com/office/drawing/2014/main" id="{936C7637-17F5-4125-BFC0-648F86C55FAE}"/>
              </a:ext>
            </a:extLst>
          </p:cNvPr>
          <p:cNvSpPr>
            <a:spLocks noGrp="1"/>
          </p:cNvSpPr>
          <p:nvPr>
            <p:ph type="body" sz="quarter" idx="13" hasCustomPrompt="1"/>
          </p:nvPr>
        </p:nvSpPr>
        <p:spPr>
          <a:xfrm>
            <a:off x="673808" y="698427"/>
            <a:ext cx="4504031" cy="142860"/>
          </a:xfrm>
        </p:spPr>
        <p:txBody>
          <a:bodyPr anchor="b" anchorCtr="0"/>
          <a:lstStyle>
            <a:lvl1pPr>
              <a:spcBef>
                <a:spcPts val="0"/>
              </a:spcBef>
              <a:spcAft>
                <a:spcPts val="0"/>
              </a:spcAft>
              <a:defRPr lang="en-GB" sz="800" kern="1200" cap="all" spc="58" baseline="0" dirty="0">
                <a:solidFill>
                  <a:srgbClr val="3E3E3E"/>
                </a:solidFill>
                <a:latin typeface="+mj-lt"/>
                <a:ea typeface="Lardy Sans Regular" panose="020B0502070400000000" pitchFamily="34" charset="0"/>
                <a:cs typeface="+mn-cs"/>
              </a:defRPr>
            </a:lvl1pPr>
          </a:lstStyle>
          <a:p>
            <a:pPr lvl="0"/>
            <a:r>
              <a:rPr lang="en-US"/>
              <a:t>Click to add section title</a:t>
            </a:r>
            <a:endParaRPr lang="en-GB"/>
          </a:p>
        </p:txBody>
      </p:sp>
      <p:sp>
        <p:nvSpPr>
          <p:cNvPr id="12" name="Text Placeholder 11">
            <a:extLst>
              <a:ext uri="{FF2B5EF4-FFF2-40B4-BE49-F238E27FC236}">
                <a16:creationId xmlns:a16="http://schemas.microsoft.com/office/drawing/2014/main" id="{1FF1C2F6-1A13-4945-99DF-E3D576D53590}"/>
              </a:ext>
            </a:extLst>
          </p:cNvPr>
          <p:cNvSpPr>
            <a:spLocks noGrp="1"/>
          </p:cNvSpPr>
          <p:nvPr>
            <p:ph type="body" sz="quarter" idx="14" hasCustomPrompt="1"/>
          </p:nvPr>
        </p:nvSpPr>
        <p:spPr>
          <a:xfrm>
            <a:off x="673807" y="1566000"/>
            <a:ext cx="1357200" cy="2214000"/>
          </a:xfrm>
        </p:spPr>
        <p:txBody>
          <a:bodyPr/>
          <a:lstStyle>
            <a:lvl1pPr>
              <a:spcBef>
                <a:spcPts val="0"/>
              </a:spcBef>
              <a:spcAft>
                <a:spcPts val="0"/>
              </a:spcAft>
              <a:defRPr sz="1000" spc="-20" baseline="0">
                <a:latin typeface="+mn-lt"/>
              </a:defRPr>
            </a:lvl1pPr>
          </a:lstStyle>
          <a:p>
            <a:pPr lvl="0"/>
            <a:r>
              <a:rPr lang="en-GB"/>
              <a:t>Company Name</a:t>
            </a:r>
            <a:br>
              <a:rPr lang="en-GB"/>
            </a:br>
            <a:r>
              <a:rPr lang="en-GB"/>
              <a:t>Full address</a:t>
            </a:r>
            <a:br>
              <a:rPr lang="en-GB"/>
            </a:br>
            <a:br>
              <a:rPr lang="en-GB"/>
            </a:br>
            <a:r>
              <a:rPr lang="en-GB"/>
              <a:t>Phone number</a:t>
            </a:r>
            <a:br>
              <a:rPr lang="en-GB"/>
            </a:br>
            <a:r>
              <a:rPr lang="en-GB"/>
              <a:t>Web site</a:t>
            </a:r>
          </a:p>
        </p:txBody>
      </p:sp>
      <p:sp>
        <p:nvSpPr>
          <p:cNvPr id="14" name="Text Placeholder 13">
            <a:extLst>
              <a:ext uri="{FF2B5EF4-FFF2-40B4-BE49-F238E27FC236}">
                <a16:creationId xmlns:a16="http://schemas.microsoft.com/office/drawing/2014/main" id="{EA8931A4-5B03-4156-9398-62FED97057B5}"/>
              </a:ext>
            </a:extLst>
          </p:cNvPr>
          <p:cNvSpPr>
            <a:spLocks noGrp="1"/>
          </p:cNvSpPr>
          <p:nvPr>
            <p:ph type="body" sz="quarter" idx="15" hasCustomPrompt="1"/>
          </p:nvPr>
        </p:nvSpPr>
        <p:spPr>
          <a:xfrm>
            <a:off x="2260800" y="1566000"/>
            <a:ext cx="7768800" cy="5130000"/>
          </a:xfrm>
        </p:spPr>
        <p:txBody>
          <a:bodyPr numCol="5" spcCol="144000"/>
          <a:lstStyle>
            <a:lvl1pPr>
              <a:spcBef>
                <a:spcPts val="0"/>
              </a:spcBef>
              <a:spcAft>
                <a:spcPts val="400"/>
              </a:spcAft>
              <a:defRPr sz="900" baseline="0">
                <a:latin typeface="+mj-lt"/>
              </a:defRPr>
            </a:lvl1pPr>
            <a:lvl2pPr>
              <a:defRPr sz="935"/>
            </a:lvl2pPr>
            <a:lvl3pPr>
              <a:defRPr sz="935"/>
            </a:lvl3pPr>
            <a:lvl4pPr>
              <a:defRPr sz="935"/>
            </a:lvl4pPr>
            <a:lvl5pPr>
              <a:defRPr sz="935"/>
            </a:lvl5pPr>
          </a:lstStyle>
          <a:p>
            <a:pPr lvl="0"/>
            <a:r>
              <a:rPr lang="en-US"/>
              <a:t>Insert Disclaimer text here</a:t>
            </a:r>
            <a:endParaRPr lang="en-GB"/>
          </a:p>
        </p:txBody>
      </p:sp>
      <p:cxnSp>
        <p:nvCxnSpPr>
          <p:cNvPr id="13" name="Straight Connector 12">
            <a:extLst>
              <a:ext uri="{FF2B5EF4-FFF2-40B4-BE49-F238E27FC236}">
                <a16:creationId xmlns:a16="http://schemas.microsoft.com/office/drawing/2014/main" id="{90CD5660-54DB-41CD-9B00-9D6B92BFFD64}"/>
              </a:ext>
            </a:extLst>
          </p:cNvPr>
          <p:cNvCxnSpPr/>
          <p:nvPr userDrawn="1"/>
        </p:nvCxnSpPr>
        <p:spPr>
          <a:xfrm>
            <a:off x="505125" y="-1"/>
            <a:ext cx="0" cy="828000"/>
          </a:xfrm>
          <a:prstGeom prst="line">
            <a:avLst/>
          </a:prstGeom>
          <a:ln w="6350">
            <a:solidFill>
              <a:srgbClr val="3E3E3E"/>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 clipart&#10;&#10;Description automatically generated">
            <a:extLst>
              <a:ext uri="{FF2B5EF4-FFF2-40B4-BE49-F238E27FC236}">
                <a16:creationId xmlns:a16="http://schemas.microsoft.com/office/drawing/2014/main" id="{49177078-09B1-41C5-9F57-C7F6F40551A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223600" y="7002000"/>
            <a:ext cx="244000" cy="288000"/>
          </a:xfrm>
          <a:prstGeom prst="rect">
            <a:avLst/>
          </a:prstGeom>
        </p:spPr>
      </p:pic>
    </p:spTree>
    <p:extLst>
      <p:ext uri="{BB962C8B-B14F-4D97-AF65-F5344CB8AC3E}">
        <p14:creationId xmlns:p14="http://schemas.microsoft.com/office/powerpoint/2010/main" val="404448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B0368E-D12B-4FF7-B38D-43DE7E92A990}"/>
              </a:ext>
            </a:extLst>
          </p:cNvPr>
          <p:cNvGraphicFramePr>
            <a:graphicFrameLocks noChangeAspect="1"/>
          </p:cNvGraphicFramePr>
          <p:nvPr userDrawn="1">
            <p:custDataLst>
              <p:tags r:id="rId2"/>
            </p:custDataLst>
            <p:extLst>
              <p:ext uri="{D42A27DB-BD31-4B8C-83A1-F6EECF244321}">
                <p14:modId xmlns:p14="http://schemas.microsoft.com/office/powerpoint/2010/main" val="1486757439"/>
              </p:ext>
            </p:extLst>
          </p:nvPr>
        </p:nvGraphicFramePr>
        <p:xfrm>
          <a:off x="1857" y="2334"/>
          <a:ext cx="1857" cy="2334"/>
        </p:xfrm>
        <a:graphic>
          <a:graphicData uri="http://schemas.openxmlformats.org/presentationml/2006/ole">
            <mc:AlternateContent xmlns:mc="http://schemas.openxmlformats.org/markup-compatibility/2006">
              <mc:Choice xmlns:v="urn:schemas-microsoft-com:vml" Requires="v">
                <p:oleObj spid="_x0000_s18434" name="think-cell Slide" r:id="rId4" imgW="306" imgH="306" progId="TCLayout.ActiveDocument.1">
                  <p:embed/>
                </p:oleObj>
              </mc:Choice>
              <mc:Fallback>
                <p:oleObj name="think-cell Slide" r:id="rId4" imgW="306" imgH="306" progId="TCLayout.ActiveDocument.1">
                  <p:embed/>
                  <p:pic>
                    <p:nvPicPr>
                      <p:cNvPr id="2" name="Object 1" hidden="1">
                        <a:extLst>
                          <a:ext uri="{FF2B5EF4-FFF2-40B4-BE49-F238E27FC236}">
                            <a16:creationId xmlns:a16="http://schemas.microsoft.com/office/drawing/2014/main" id="{D5B0368E-D12B-4FF7-B38D-43DE7E92A990}"/>
                          </a:ext>
                        </a:extLst>
                      </p:cNvPr>
                      <p:cNvPicPr/>
                      <p:nvPr/>
                    </p:nvPicPr>
                    <p:blipFill>
                      <a:blip r:embed="rId5"/>
                      <a:stretch>
                        <a:fillRect/>
                      </a:stretch>
                    </p:blipFill>
                    <p:spPr>
                      <a:xfrm>
                        <a:off x="1857" y="2334"/>
                        <a:ext cx="1857" cy="2334"/>
                      </a:xfrm>
                      <a:prstGeom prst="rect">
                        <a:avLst/>
                      </a:prstGeom>
                    </p:spPr>
                  </p:pic>
                </p:oleObj>
              </mc:Fallback>
            </mc:AlternateContent>
          </a:graphicData>
        </a:graphic>
      </p:graphicFrame>
    </p:spTree>
    <p:extLst>
      <p:ext uri="{BB962C8B-B14F-4D97-AF65-F5344CB8AC3E}">
        <p14:creationId xmlns:p14="http://schemas.microsoft.com/office/powerpoint/2010/main" val="247818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E601D98-E2BE-4F74-9AA2-52EDEB27BD52}"/>
              </a:ext>
            </a:extLst>
          </p:cNvPr>
          <p:cNvGraphicFramePr>
            <a:graphicFrameLocks noChangeAspect="1"/>
          </p:cNvGraphicFramePr>
          <p:nvPr userDrawn="1">
            <p:custDataLst>
              <p:tags r:id="rId2"/>
            </p:custDataLst>
            <p:extLst>
              <p:ext uri="{D42A27DB-BD31-4B8C-83A1-F6EECF244321}">
                <p14:modId xmlns:p14="http://schemas.microsoft.com/office/powerpoint/2010/main" val="1928019692"/>
              </p:ext>
            </p:extLst>
          </p:nvPr>
        </p:nvGraphicFramePr>
        <p:xfrm>
          <a:off x="1857" y="2334"/>
          <a:ext cx="1857" cy="2334"/>
        </p:xfrm>
        <a:graphic>
          <a:graphicData uri="http://schemas.openxmlformats.org/presentationml/2006/ole">
            <mc:AlternateContent xmlns:mc="http://schemas.openxmlformats.org/markup-compatibility/2006">
              <mc:Choice xmlns:v="urn:schemas-microsoft-com:vml" Requires="v">
                <p:oleObj spid="_x0000_s19458" name="think-cell Slide" r:id="rId7" imgW="306" imgH="306" progId="TCLayout.ActiveDocument.1">
                  <p:embed/>
                </p:oleObj>
              </mc:Choice>
              <mc:Fallback>
                <p:oleObj name="think-cell Slide" r:id="rId7" imgW="306" imgH="306" progId="TCLayout.ActiveDocument.1">
                  <p:embed/>
                  <p:pic>
                    <p:nvPicPr>
                      <p:cNvPr id="2" name="Object 1" hidden="1">
                        <a:extLst>
                          <a:ext uri="{FF2B5EF4-FFF2-40B4-BE49-F238E27FC236}">
                            <a16:creationId xmlns:a16="http://schemas.microsoft.com/office/drawing/2014/main" id="{2E601D98-E2BE-4F74-9AA2-52EDEB27BD52}"/>
                          </a:ext>
                        </a:extLst>
                      </p:cNvPr>
                      <p:cNvPicPr/>
                      <p:nvPr/>
                    </p:nvPicPr>
                    <p:blipFill>
                      <a:blip r:embed="rId8"/>
                      <a:stretch>
                        <a:fillRect/>
                      </a:stretch>
                    </p:blipFill>
                    <p:spPr>
                      <a:xfrm>
                        <a:off x="1857" y="2334"/>
                        <a:ext cx="1857" cy="2334"/>
                      </a:xfrm>
                      <a:prstGeom prst="rect">
                        <a:avLst/>
                      </a:prstGeom>
                    </p:spPr>
                  </p:pic>
                </p:oleObj>
              </mc:Fallback>
            </mc:AlternateContent>
          </a:graphicData>
        </a:graphic>
      </p:graphicFrame>
      <p:cxnSp>
        <p:nvCxnSpPr>
          <p:cNvPr id="12" name="Straight Connector 11">
            <a:extLst>
              <a:ext uri="{FF2B5EF4-FFF2-40B4-BE49-F238E27FC236}">
                <a16:creationId xmlns:a16="http://schemas.microsoft.com/office/drawing/2014/main" id="{1B06A2F2-A477-4628-861F-25F3EEA09536}"/>
              </a:ext>
            </a:extLst>
          </p:cNvPr>
          <p:cNvCxnSpPr>
            <a:cxnSpLocks/>
          </p:cNvCxnSpPr>
          <p:nvPr userDrawn="1"/>
        </p:nvCxnSpPr>
        <p:spPr>
          <a:xfrm>
            <a:off x="5345907" y="2437200"/>
            <a:ext cx="0" cy="3240000"/>
          </a:xfrm>
          <a:prstGeom prst="line">
            <a:avLst/>
          </a:prstGeom>
          <a:ln w="6350">
            <a:solidFill>
              <a:srgbClr val="3E3E3E"/>
            </a:solidFill>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E82341B0-F384-4DAE-ABC9-438A1D779DBF}"/>
              </a:ext>
            </a:extLst>
          </p:cNvPr>
          <p:cNvSpPr>
            <a:spLocks noGrp="1"/>
          </p:cNvSpPr>
          <p:nvPr>
            <p:ph type="body" sz="quarter" idx="13" hasCustomPrompt="1"/>
          </p:nvPr>
        </p:nvSpPr>
        <p:spPr>
          <a:xfrm>
            <a:off x="5490000" y="4444431"/>
            <a:ext cx="4536000" cy="296401"/>
          </a:xfrm>
          <a:prstGeom prst="rect">
            <a:avLst/>
          </a:prstGeom>
        </p:spPr>
        <p:txBody>
          <a:bodyPr anchor="b" anchorCtr="0">
            <a:noAutofit/>
          </a:bodyPr>
          <a:lstStyle>
            <a:lvl1pPr rtl="0">
              <a:spcBef>
                <a:spcPts val="0"/>
              </a:spcBef>
              <a:spcAft>
                <a:spcPts val="0"/>
              </a:spcAft>
              <a:defRPr sz="1300" b="0" spc="-20" baseline="0">
                <a:solidFill>
                  <a:srgbClr val="3E3E3E"/>
                </a:solidFill>
                <a:latin typeface="+mn-lt"/>
                <a:ea typeface="Lardy Serif Regular" panose="02010502070400000000" pitchFamily="2" charset="0"/>
              </a:defRPr>
            </a:lvl1pPr>
            <a:lvl2pPr>
              <a:spcAft>
                <a:spcPts val="0"/>
              </a:spcAft>
              <a:defRPr sz="954">
                <a:solidFill>
                  <a:schemeClr val="tx1"/>
                </a:solidFill>
                <a:latin typeface="+mj-lt"/>
              </a:defRPr>
            </a:lvl2pPr>
            <a:lvl3pPr>
              <a:spcAft>
                <a:spcPts val="0"/>
              </a:spcAft>
              <a:defRPr sz="954">
                <a:solidFill>
                  <a:schemeClr val="tx1"/>
                </a:solidFill>
                <a:latin typeface="+mj-lt"/>
              </a:defRPr>
            </a:lvl3pPr>
            <a:lvl4pPr>
              <a:spcAft>
                <a:spcPts val="0"/>
              </a:spcAft>
              <a:defRPr sz="954">
                <a:solidFill>
                  <a:schemeClr val="tx1"/>
                </a:solidFill>
                <a:latin typeface="+mj-lt"/>
              </a:defRPr>
            </a:lvl4pPr>
            <a:lvl5pPr>
              <a:spcAft>
                <a:spcPts val="0"/>
              </a:spcAft>
              <a:defRPr sz="954">
                <a:solidFill>
                  <a:schemeClr val="tx1"/>
                </a:solidFill>
                <a:latin typeface="+mj-lt"/>
              </a:defRPr>
            </a:lvl5pPr>
          </a:lstStyle>
          <a:p>
            <a:pPr lvl="0"/>
            <a:r>
              <a:rPr lang="en-GB"/>
              <a:t>Presenter name</a:t>
            </a:r>
          </a:p>
        </p:txBody>
      </p:sp>
      <p:sp>
        <p:nvSpPr>
          <p:cNvPr id="17" name="Text Placeholder 6">
            <a:extLst>
              <a:ext uri="{FF2B5EF4-FFF2-40B4-BE49-F238E27FC236}">
                <a16:creationId xmlns:a16="http://schemas.microsoft.com/office/drawing/2014/main" id="{3C7931C1-6125-4431-AB00-941F442336C8}"/>
              </a:ext>
            </a:extLst>
          </p:cNvPr>
          <p:cNvSpPr>
            <a:spLocks noGrp="1"/>
          </p:cNvSpPr>
          <p:nvPr>
            <p:ph type="body" sz="quarter" idx="16" hasCustomPrompt="1"/>
          </p:nvPr>
        </p:nvSpPr>
        <p:spPr>
          <a:xfrm>
            <a:off x="5490000" y="4806000"/>
            <a:ext cx="4536000" cy="137570"/>
          </a:xfrm>
          <a:prstGeom prst="rect">
            <a:avLst/>
          </a:prstGeom>
        </p:spPr>
        <p:txBody>
          <a:bodyPr anchor="t" anchorCtr="0">
            <a:noAutofit/>
          </a:bodyPr>
          <a:lstStyle>
            <a:lvl1pPr rtl="0">
              <a:spcAft>
                <a:spcPts val="0"/>
              </a:spcAft>
              <a:defRPr sz="800" b="0" cap="all" spc="58" baseline="0">
                <a:solidFill>
                  <a:srgbClr val="3E3E3E"/>
                </a:solidFill>
                <a:latin typeface="+mj-lt"/>
                <a:ea typeface="Lardy Serif Regular" panose="02010502070400000000" pitchFamily="2" charset="0"/>
              </a:defRPr>
            </a:lvl1pPr>
            <a:lvl2pPr>
              <a:spcAft>
                <a:spcPts val="0"/>
              </a:spcAft>
              <a:defRPr sz="954">
                <a:solidFill>
                  <a:schemeClr val="tx1"/>
                </a:solidFill>
                <a:latin typeface="+mj-lt"/>
              </a:defRPr>
            </a:lvl2pPr>
            <a:lvl3pPr>
              <a:spcAft>
                <a:spcPts val="0"/>
              </a:spcAft>
              <a:defRPr sz="954">
                <a:solidFill>
                  <a:schemeClr val="tx1"/>
                </a:solidFill>
                <a:latin typeface="+mj-lt"/>
              </a:defRPr>
            </a:lvl3pPr>
            <a:lvl4pPr>
              <a:spcAft>
                <a:spcPts val="0"/>
              </a:spcAft>
              <a:defRPr sz="954">
                <a:solidFill>
                  <a:schemeClr val="tx1"/>
                </a:solidFill>
                <a:latin typeface="+mj-lt"/>
              </a:defRPr>
            </a:lvl4pPr>
            <a:lvl5pPr>
              <a:spcAft>
                <a:spcPts val="0"/>
              </a:spcAft>
              <a:defRPr sz="954">
                <a:solidFill>
                  <a:schemeClr val="tx1"/>
                </a:solidFill>
                <a:latin typeface="+mj-lt"/>
              </a:defRPr>
            </a:lvl5pPr>
          </a:lstStyle>
          <a:p>
            <a:pPr lvl="0"/>
            <a:r>
              <a:rPr lang="en-GB"/>
              <a:t>Presenter title</a:t>
            </a:r>
          </a:p>
        </p:txBody>
      </p:sp>
      <p:sp>
        <p:nvSpPr>
          <p:cNvPr id="19" name="Text Placeholder 6">
            <a:extLst>
              <a:ext uri="{FF2B5EF4-FFF2-40B4-BE49-F238E27FC236}">
                <a16:creationId xmlns:a16="http://schemas.microsoft.com/office/drawing/2014/main" id="{14955093-D395-4913-83F6-E7706E6C505B}"/>
              </a:ext>
            </a:extLst>
          </p:cNvPr>
          <p:cNvSpPr>
            <a:spLocks noGrp="1"/>
          </p:cNvSpPr>
          <p:nvPr>
            <p:ph type="body" sz="quarter" idx="17" hasCustomPrompt="1"/>
          </p:nvPr>
        </p:nvSpPr>
        <p:spPr>
          <a:xfrm>
            <a:off x="5490000" y="5344022"/>
            <a:ext cx="4536000" cy="137569"/>
          </a:xfrm>
          <a:prstGeom prst="rect">
            <a:avLst/>
          </a:prstGeom>
        </p:spPr>
        <p:txBody>
          <a:bodyPr anchor="t" anchorCtr="0">
            <a:noAutofit/>
          </a:bodyPr>
          <a:lstStyle>
            <a:lvl1pPr rtl="0">
              <a:spcBef>
                <a:spcPts val="0"/>
              </a:spcBef>
              <a:spcAft>
                <a:spcPts val="0"/>
              </a:spcAft>
              <a:defRPr sz="800" b="0" cap="all" spc="58" baseline="0">
                <a:solidFill>
                  <a:srgbClr val="3E3E3E"/>
                </a:solidFill>
                <a:latin typeface="+mj-lt"/>
                <a:ea typeface="Lardy Serif Regular" panose="02010502070400000000" pitchFamily="2" charset="0"/>
              </a:defRPr>
            </a:lvl1pPr>
            <a:lvl2pPr>
              <a:spcAft>
                <a:spcPts val="0"/>
              </a:spcAft>
              <a:defRPr sz="954">
                <a:solidFill>
                  <a:schemeClr val="tx1"/>
                </a:solidFill>
                <a:latin typeface="+mj-lt"/>
              </a:defRPr>
            </a:lvl2pPr>
            <a:lvl3pPr>
              <a:spcAft>
                <a:spcPts val="0"/>
              </a:spcAft>
              <a:defRPr sz="954">
                <a:solidFill>
                  <a:schemeClr val="tx1"/>
                </a:solidFill>
                <a:latin typeface="+mj-lt"/>
              </a:defRPr>
            </a:lvl3pPr>
            <a:lvl4pPr>
              <a:spcAft>
                <a:spcPts val="0"/>
              </a:spcAft>
              <a:defRPr sz="954">
                <a:solidFill>
                  <a:schemeClr val="tx1"/>
                </a:solidFill>
                <a:latin typeface="+mj-lt"/>
              </a:defRPr>
            </a:lvl4pPr>
            <a:lvl5pPr>
              <a:spcAft>
                <a:spcPts val="0"/>
              </a:spcAft>
              <a:defRPr sz="954">
                <a:solidFill>
                  <a:schemeClr val="tx1"/>
                </a:solidFill>
                <a:latin typeface="+mj-lt"/>
              </a:defRPr>
            </a:lvl5pPr>
          </a:lstStyle>
          <a:p>
            <a:pPr lvl="0"/>
            <a:r>
              <a:rPr lang="en-GB"/>
              <a:t>Date, location</a:t>
            </a:r>
          </a:p>
        </p:txBody>
      </p:sp>
      <p:sp>
        <p:nvSpPr>
          <p:cNvPr id="14" name="TextBox 13">
            <a:extLst>
              <a:ext uri="{FF2B5EF4-FFF2-40B4-BE49-F238E27FC236}">
                <a16:creationId xmlns:a16="http://schemas.microsoft.com/office/drawing/2014/main" id="{CDF4326A-3268-49BE-B723-7C0A25D3EDE2}"/>
              </a:ext>
            </a:extLst>
          </p:cNvPr>
          <p:cNvSpPr txBox="1"/>
          <p:nvPr userDrawn="1">
            <p:custDataLst>
              <p:tags r:id="rId3"/>
            </p:custDataLst>
          </p:nvPr>
        </p:nvSpPr>
        <p:spPr>
          <a:xfrm>
            <a:off x="673500" y="7020000"/>
            <a:ext cx="3620063" cy="144000"/>
          </a:xfrm>
          <a:prstGeom prst="rect">
            <a:avLst/>
          </a:prstGeom>
          <a:noFill/>
          <a:ln w="12700">
            <a:noFill/>
          </a:ln>
        </p:spPr>
        <p:txBody>
          <a:bodyPr wrap="square" lIns="0" tIns="0" rIns="0" bIns="0" rtlCol="0" anchor="b" anchorCtr="0">
            <a:noAutofit/>
          </a:bodyPr>
          <a:lstStyle/>
          <a:p>
            <a:pPr algn="l" rtl="0">
              <a:lnSpc>
                <a:spcPct val="100000"/>
              </a:lnSpc>
              <a:spcAft>
                <a:spcPts val="0"/>
              </a:spcAft>
            </a:pPr>
            <a:r>
              <a:rPr lang="en-US" sz="800" cap="all" spc="58" baseline="0" noProof="0">
                <a:solidFill>
                  <a:srgbClr val="3E3E3E"/>
                </a:solidFill>
                <a:latin typeface="+mj-lt"/>
                <a:ea typeface="Lardy Sans Regular" panose="020B0502070400000000" pitchFamily="34" charset="0"/>
              </a:rPr>
              <a:t>For professional investors only</a:t>
            </a:r>
            <a:endParaRPr lang="en-US" sz="800" cap="all" spc="58" baseline="0" noProof="0" dirty="0">
              <a:solidFill>
                <a:srgbClr val="3E3E3E"/>
              </a:solidFill>
              <a:latin typeface="+mj-lt"/>
              <a:ea typeface="Lardy Sans Regular" panose="020B0502070400000000" pitchFamily="34" charset="0"/>
            </a:endParaRPr>
          </a:p>
        </p:txBody>
      </p:sp>
      <p:sp>
        <p:nvSpPr>
          <p:cNvPr id="15" name="Title 1">
            <a:extLst>
              <a:ext uri="{FF2B5EF4-FFF2-40B4-BE49-F238E27FC236}">
                <a16:creationId xmlns:a16="http://schemas.microsoft.com/office/drawing/2014/main" id="{2C39B6A2-747F-4A6F-88C2-4D05AD2420CD}"/>
              </a:ext>
            </a:extLst>
          </p:cNvPr>
          <p:cNvSpPr txBox="1">
            <a:spLocks/>
          </p:cNvSpPr>
          <p:nvPr userDrawn="1">
            <p:custDataLst>
              <p:tags r:id="rId4"/>
            </p:custDataLst>
          </p:nvPr>
        </p:nvSpPr>
        <p:spPr>
          <a:xfrm>
            <a:off x="5489999" y="3168000"/>
            <a:ext cx="4536000" cy="1178746"/>
          </a:xfrm>
          <a:prstGeom prst="rect">
            <a:avLst/>
          </a:prstGeom>
        </p:spPr>
        <p:txBody>
          <a:bodyPr vert="horz" lIns="0" tIns="42094" rIns="0" bIns="0" rtlCol="0" anchor="ctr" anchorCtr="0">
            <a:noAutofit/>
          </a:bodyPr>
          <a:lstStyle>
            <a:lvl1pPr algn="l" defTabSz="675900" rtl="0" eaLnBrk="1" latinLnBrk="0" hangingPunct="1">
              <a:lnSpc>
                <a:spcPts val="3000"/>
              </a:lnSpc>
              <a:spcBef>
                <a:spcPts val="0"/>
              </a:spcBef>
              <a:buNone/>
              <a:defRPr sz="2600" b="1" kern="1700" cap="none" spc="-20" baseline="0">
                <a:solidFill>
                  <a:schemeClr val="accent1"/>
                </a:solidFill>
                <a:latin typeface="Lardy Serif Regular" panose="02010502070400000000" pitchFamily="2" charset="0"/>
                <a:ea typeface="Lardy Serif Regular" panose="02010502070400000000" pitchFamily="2" charset="0"/>
                <a:cs typeface="+mj-cs"/>
              </a:defRPr>
            </a:lvl1pPr>
          </a:lstStyle>
          <a:p>
            <a:pPr rtl="0"/>
            <a:r>
              <a:rPr lang="en-GB" sz="2800" b="0" baseline="0" noProof="0">
                <a:solidFill>
                  <a:srgbClr val="A04044"/>
                </a:solidFill>
                <a:latin typeface="+mn-lt"/>
              </a:rPr>
              <a:t>Responsible investments</a:t>
            </a:r>
            <a:endParaRPr lang="en-GB" sz="2800" b="0" baseline="0" noProof="0" dirty="0">
              <a:solidFill>
                <a:srgbClr val="A04044"/>
              </a:solidFill>
              <a:latin typeface="+mn-lt"/>
            </a:endParaRPr>
          </a:p>
        </p:txBody>
      </p:sp>
      <p:pic>
        <p:nvPicPr>
          <p:cNvPr id="4" name="Picture 3" descr="A black background with white text&#10;&#10;Description automatically generated with low confidence">
            <a:extLst>
              <a:ext uri="{FF2B5EF4-FFF2-40B4-BE49-F238E27FC236}">
                <a16:creationId xmlns:a16="http://schemas.microsoft.com/office/drawing/2014/main" id="{E77D2076-104B-48F6-81A6-2DB082F597C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187600" y="460800"/>
            <a:ext cx="1897200" cy="513983"/>
          </a:xfrm>
          <a:prstGeom prst="rect">
            <a:avLst/>
          </a:prstGeom>
        </p:spPr>
      </p:pic>
      <p:sp>
        <p:nvSpPr>
          <p:cNvPr id="10" name="TextBox 9">
            <a:extLst>
              <a:ext uri="{FF2B5EF4-FFF2-40B4-BE49-F238E27FC236}">
                <a16:creationId xmlns:a16="http://schemas.microsoft.com/office/drawing/2014/main" id="{DB9D0027-86BE-4D1F-8379-BBA380787DF0}"/>
              </a:ext>
            </a:extLst>
          </p:cNvPr>
          <p:cNvSpPr txBox="1"/>
          <p:nvPr userDrawn="1">
            <p:custDataLst>
              <p:tags r:id="rId5"/>
            </p:custDataLst>
          </p:nvPr>
        </p:nvSpPr>
        <p:spPr>
          <a:xfrm>
            <a:off x="5489999" y="2562148"/>
            <a:ext cx="4536000" cy="137569"/>
          </a:xfrm>
          <a:prstGeom prst="rect">
            <a:avLst/>
          </a:prstGeom>
          <a:noFill/>
          <a:ln w="12700">
            <a:noFill/>
          </a:ln>
        </p:spPr>
        <p:txBody>
          <a:bodyPr wrap="square" lIns="0" tIns="0" rIns="0" bIns="0" rtlCol="0" anchor="b" anchorCtr="0">
            <a:noAutofit/>
          </a:bodyPr>
          <a:lstStyle/>
          <a:p>
            <a:pPr algn="l" rtl="0">
              <a:lnSpc>
                <a:spcPct val="100000"/>
              </a:lnSpc>
              <a:spcAft>
                <a:spcPts val="300"/>
              </a:spcAft>
            </a:pPr>
            <a:r>
              <a:rPr lang="en-GB" sz="800" cap="all" spc="58" baseline="0" noProof="0">
                <a:solidFill>
                  <a:srgbClr val="3E3E3E"/>
                </a:solidFill>
                <a:latin typeface="+mj-lt"/>
                <a:ea typeface="Lardy Sans Regular" panose="020B0502070400000000" pitchFamily="34" charset="0"/>
              </a:rPr>
              <a:t>Pictet Asset Management</a:t>
            </a:r>
            <a:endParaRPr lang="en-GB" sz="800" cap="all" spc="58" baseline="0" noProof="0" dirty="0">
              <a:solidFill>
                <a:srgbClr val="3E3E3E"/>
              </a:solidFill>
              <a:latin typeface="+mj-lt"/>
              <a:ea typeface="Lardy Sans Regular" panose="020B0502070400000000" pitchFamily="34" charset="0"/>
            </a:endParaRPr>
          </a:p>
        </p:txBody>
      </p:sp>
    </p:spTree>
    <p:extLst>
      <p:ext uri="{BB962C8B-B14F-4D97-AF65-F5344CB8AC3E}">
        <p14:creationId xmlns:p14="http://schemas.microsoft.com/office/powerpoint/2010/main" val="354520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47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746B218-CF11-4E79-923E-8B06B6B2AD5B}"/>
              </a:ext>
            </a:extLst>
          </p:cNvPr>
          <p:cNvGraphicFramePr>
            <a:graphicFrameLocks noChangeAspect="1"/>
          </p:cNvGraphicFramePr>
          <p:nvPr userDrawn="1">
            <p:custDataLst>
              <p:tags r:id="rId2"/>
            </p:custDataLst>
            <p:extLst>
              <p:ext uri="{D42A27DB-BD31-4B8C-83A1-F6EECF244321}">
                <p14:modId xmlns:p14="http://schemas.microsoft.com/office/powerpoint/2010/main" val="1861717841"/>
              </p:ext>
            </p:extLst>
          </p:nvPr>
        </p:nvGraphicFramePr>
        <p:xfrm>
          <a:off x="1857" y="2334"/>
          <a:ext cx="1857" cy="2334"/>
        </p:xfrm>
        <a:graphic>
          <a:graphicData uri="http://schemas.openxmlformats.org/presentationml/2006/ole">
            <mc:AlternateContent xmlns:mc="http://schemas.openxmlformats.org/markup-compatibility/2006">
              <mc:Choice xmlns:v="urn:schemas-microsoft-com:vml" Requires="v">
                <p:oleObj spid="_x0000_s3074" name="think-cell Slide" r:id="rId6" imgW="306" imgH="306" progId="TCLayout.ActiveDocument.1">
                  <p:embed/>
                </p:oleObj>
              </mc:Choice>
              <mc:Fallback>
                <p:oleObj name="think-cell Slide" r:id="rId6" imgW="306" imgH="306" progId="TCLayout.ActiveDocument.1">
                  <p:embed/>
                  <p:pic>
                    <p:nvPicPr>
                      <p:cNvPr id="2" name="Object 1" hidden="1">
                        <a:extLst>
                          <a:ext uri="{FF2B5EF4-FFF2-40B4-BE49-F238E27FC236}">
                            <a16:creationId xmlns:a16="http://schemas.microsoft.com/office/drawing/2014/main" id="{E746B218-CF11-4E79-923E-8B06B6B2AD5B}"/>
                          </a:ext>
                        </a:extLst>
                      </p:cNvPr>
                      <p:cNvPicPr/>
                      <p:nvPr/>
                    </p:nvPicPr>
                    <p:blipFill>
                      <a:blip r:embed="rId7"/>
                      <a:stretch>
                        <a:fillRect/>
                      </a:stretch>
                    </p:blipFill>
                    <p:spPr>
                      <a:xfrm>
                        <a:off x="1857" y="2334"/>
                        <a:ext cx="1857" cy="2334"/>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83C5FF24-5BE6-4534-8AD4-7473CBE9B61F}"/>
              </a:ext>
            </a:extLst>
          </p:cNvPr>
          <p:cNvSpPr txBox="1"/>
          <p:nvPr userDrawn="1">
            <p:custDataLst>
              <p:tags r:id="rId3"/>
            </p:custDataLst>
          </p:nvPr>
        </p:nvSpPr>
        <p:spPr>
          <a:xfrm>
            <a:off x="7102800" y="698427"/>
            <a:ext cx="2946563" cy="142860"/>
          </a:xfrm>
          <a:prstGeom prst="rect">
            <a:avLst/>
          </a:prstGeom>
          <a:noFill/>
          <a:ln w="12700">
            <a:noFill/>
          </a:ln>
        </p:spPr>
        <p:txBody>
          <a:bodyPr wrap="square" lIns="0" tIns="0" rIns="0" bIns="0" rtlCol="0" anchor="b" anchorCtr="0">
            <a:noAutofit/>
          </a:bodyPr>
          <a:lstStyle/>
          <a:p>
            <a:pPr marL="0" algn="r" defTabSz="993373" rtl="0" eaLnBrk="1" latinLnBrk="0" hangingPunct="1">
              <a:lnSpc>
                <a:spcPct val="100000"/>
              </a:lnSpc>
              <a:spcAft>
                <a:spcPts val="0"/>
              </a:spcAft>
            </a:pPr>
            <a:r>
              <a:rPr lang="en-GB" sz="800" kern="1200" cap="all" spc="58" baseline="0" noProof="0">
                <a:solidFill>
                  <a:srgbClr val="3E3E3E"/>
                </a:solidFill>
                <a:latin typeface="+mj-lt"/>
                <a:ea typeface="Lardy Sans Regular" panose="020B0502070400000000" pitchFamily="34" charset="0"/>
                <a:cs typeface="+mn-cs"/>
              </a:rPr>
              <a:t>Pictet Asset Management</a:t>
            </a:r>
          </a:p>
        </p:txBody>
      </p:sp>
      <p:cxnSp>
        <p:nvCxnSpPr>
          <p:cNvPr id="12" name="Straight Connector 11">
            <a:extLst>
              <a:ext uri="{FF2B5EF4-FFF2-40B4-BE49-F238E27FC236}">
                <a16:creationId xmlns:a16="http://schemas.microsoft.com/office/drawing/2014/main" id="{1B06A2F2-A477-4628-861F-25F3EEA09536}"/>
              </a:ext>
            </a:extLst>
          </p:cNvPr>
          <p:cNvCxnSpPr/>
          <p:nvPr userDrawn="1"/>
        </p:nvCxnSpPr>
        <p:spPr>
          <a:xfrm>
            <a:off x="505125" y="-1"/>
            <a:ext cx="0" cy="828000"/>
          </a:xfrm>
          <a:prstGeom prst="line">
            <a:avLst/>
          </a:prstGeom>
          <a:ln w="6350">
            <a:solidFill>
              <a:srgbClr val="3E3E3E"/>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89F2903-CAEA-426A-A67C-10E197C440DB}"/>
              </a:ext>
            </a:extLst>
          </p:cNvPr>
          <p:cNvSpPr txBox="1"/>
          <p:nvPr userDrawn="1">
            <p:custDataLst>
              <p:tags r:id="rId4"/>
            </p:custDataLst>
          </p:nvPr>
        </p:nvSpPr>
        <p:spPr>
          <a:xfrm>
            <a:off x="989203" y="7020000"/>
            <a:ext cx="3620063" cy="144000"/>
          </a:xfrm>
          <a:prstGeom prst="rect">
            <a:avLst/>
          </a:prstGeom>
          <a:noFill/>
          <a:ln w="12700">
            <a:noFill/>
          </a:ln>
        </p:spPr>
        <p:txBody>
          <a:bodyPr wrap="square" lIns="0" tIns="0" rIns="0" bIns="0" rtlCol="0" anchor="b" anchorCtr="0">
            <a:noAutofit/>
          </a:bodyPr>
          <a:lstStyle/>
          <a:p>
            <a:pPr marL="0" algn="l" defTabSz="993373" rtl="0" eaLnBrk="1" latinLnBrk="0" hangingPunct="1">
              <a:lnSpc>
                <a:spcPct val="100000"/>
              </a:lnSpc>
              <a:spcAft>
                <a:spcPts val="0"/>
              </a:spcAft>
            </a:pPr>
            <a:r>
              <a:rPr lang="en-US" sz="800" kern="1200" cap="all" spc="58" baseline="0" noProof="0">
                <a:solidFill>
                  <a:srgbClr val="3E3E3E"/>
                </a:solidFill>
                <a:latin typeface="+mj-lt"/>
                <a:ea typeface="Lardy Sans Regular" panose="020B0502070400000000" pitchFamily="34" charset="0"/>
                <a:cs typeface="+mn-cs"/>
              </a:rPr>
              <a:t>For professional investors only</a:t>
            </a:r>
            <a:endParaRPr lang="en-US" sz="800" kern="1200" cap="all" spc="58" baseline="0" noProof="0" dirty="0">
              <a:solidFill>
                <a:srgbClr val="3E3E3E"/>
              </a:solidFill>
              <a:latin typeface="+mj-lt"/>
              <a:ea typeface="Lardy Sans Regular" panose="020B0502070400000000" pitchFamily="34" charset="0"/>
              <a:cs typeface="+mn-cs"/>
            </a:endParaRPr>
          </a:p>
        </p:txBody>
      </p:sp>
      <p:sp>
        <p:nvSpPr>
          <p:cNvPr id="9" name="Slide Number Placeholder 5">
            <a:extLst>
              <a:ext uri="{FF2B5EF4-FFF2-40B4-BE49-F238E27FC236}">
                <a16:creationId xmlns:a16="http://schemas.microsoft.com/office/drawing/2014/main" id="{EF6D0D5B-042B-4E99-BDA9-129802910E0F}"/>
              </a:ext>
            </a:extLst>
          </p:cNvPr>
          <p:cNvSpPr>
            <a:spLocks noGrp="1"/>
          </p:cNvSpPr>
          <p:nvPr>
            <p:ph type="sldNum" sz="quarter" idx="12"/>
          </p:nvPr>
        </p:nvSpPr>
        <p:spPr>
          <a:xfrm>
            <a:off x="673200" y="7020000"/>
            <a:ext cx="294656" cy="144000"/>
          </a:xfrm>
          <a:prstGeom prst="rect">
            <a:avLst/>
          </a:prstGeom>
        </p:spPr>
        <p:txBody>
          <a:bodyPr lIns="0" tIns="0" rIns="0" bIns="0" anchor="b" anchorCtr="0">
            <a:noAutofit/>
          </a:bodyPr>
          <a:lstStyle>
            <a:lvl1pPr algn="l" rtl="0">
              <a:defRPr sz="800" baseline="0">
                <a:solidFill>
                  <a:srgbClr val="3E3E3E"/>
                </a:solidFill>
                <a:latin typeface="+mj-lt"/>
                <a:ea typeface="Lardy Sans" panose="020B0504050000000003" pitchFamily="34" charset="0"/>
              </a:defRPr>
            </a:lvl1pPr>
          </a:lstStyle>
          <a:p>
            <a:fld id="{0E1FD2AC-D77C-45F3-940D-DF1429217BF6}" type="slidenum">
              <a:rPr lang="en-GB" smtClean="0"/>
              <a:pPr/>
              <a:t>‹#›</a:t>
            </a:fld>
            <a:endParaRPr lang="en-GB"/>
          </a:p>
        </p:txBody>
      </p:sp>
      <p:sp>
        <p:nvSpPr>
          <p:cNvPr id="10" name="Text Placeholder 4">
            <a:extLst>
              <a:ext uri="{FF2B5EF4-FFF2-40B4-BE49-F238E27FC236}">
                <a16:creationId xmlns:a16="http://schemas.microsoft.com/office/drawing/2014/main" id="{4E3F2689-A51C-4ACB-BA09-E5DC907208F7}"/>
              </a:ext>
            </a:extLst>
          </p:cNvPr>
          <p:cNvSpPr>
            <a:spLocks noGrp="1"/>
          </p:cNvSpPr>
          <p:nvPr>
            <p:ph type="body" sz="quarter" idx="15" hasCustomPrompt="1"/>
          </p:nvPr>
        </p:nvSpPr>
        <p:spPr>
          <a:xfrm>
            <a:off x="671950" y="698427"/>
            <a:ext cx="4504031" cy="142860"/>
          </a:xfrm>
        </p:spPr>
        <p:txBody>
          <a:bodyPr anchor="b" anchorCtr="0">
            <a:noAutofit/>
          </a:bodyPr>
          <a:lstStyle>
            <a:lvl1pPr marL="0" algn="l" defTabSz="909308" rtl="0" eaLnBrk="1" latinLnBrk="0" hangingPunct="1">
              <a:lnSpc>
                <a:spcPct val="100000"/>
              </a:lnSpc>
              <a:spcBef>
                <a:spcPts val="0"/>
              </a:spcBef>
              <a:spcAft>
                <a:spcPts val="0"/>
              </a:spcAft>
              <a:defRPr lang="fr-CH" sz="800" kern="1200" cap="all" spc="58" baseline="0" dirty="0">
                <a:solidFill>
                  <a:srgbClr val="3E3E3E"/>
                </a:solidFill>
                <a:latin typeface="+mj-lt"/>
                <a:ea typeface="Lardy Sans" panose="020B0504050000000003" pitchFamily="34" charset="0"/>
                <a:cs typeface="+mn-cs"/>
              </a:defRPr>
            </a:lvl1pPr>
          </a:lstStyle>
          <a:p>
            <a:pPr lvl="0"/>
            <a:r>
              <a:rPr lang="en-GB" noProof="0"/>
              <a:t>Click to ADD SECTION TITLE</a:t>
            </a:r>
          </a:p>
        </p:txBody>
      </p:sp>
      <p:pic>
        <p:nvPicPr>
          <p:cNvPr id="4" name="Picture 3" descr="A picture containing text, clipart&#10;&#10;Description automatically generated">
            <a:extLst>
              <a:ext uri="{FF2B5EF4-FFF2-40B4-BE49-F238E27FC236}">
                <a16:creationId xmlns:a16="http://schemas.microsoft.com/office/drawing/2014/main" id="{70192C4C-ACA2-422F-B139-50B81F1F944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223600" y="7002000"/>
            <a:ext cx="244000" cy="288000"/>
          </a:xfrm>
          <a:prstGeom prst="rect">
            <a:avLst/>
          </a:prstGeom>
        </p:spPr>
      </p:pic>
    </p:spTree>
    <p:extLst>
      <p:ext uri="{BB962C8B-B14F-4D97-AF65-F5344CB8AC3E}">
        <p14:creationId xmlns:p14="http://schemas.microsoft.com/office/powerpoint/2010/main" val="222563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922B6E-28A2-403D-AC5C-1890DDC17613}"/>
              </a:ext>
            </a:extLst>
          </p:cNvPr>
          <p:cNvGraphicFramePr>
            <a:graphicFrameLocks noChangeAspect="1"/>
          </p:cNvGraphicFramePr>
          <p:nvPr userDrawn="1">
            <p:custDataLst>
              <p:tags r:id="rId2"/>
            </p:custDataLst>
            <p:extLst>
              <p:ext uri="{D42A27DB-BD31-4B8C-83A1-F6EECF244321}">
                <p14:modId xmlns:p14="http://schemas.microsoft.com/office/powerpoint/2010/main" val="3847047840"/>
              </p:ext>
            </p:extLst>
          </p:nvPr>
        </p:nvGraphicFramePr>
        <p:xfrm>
          <a:off x="1857" y="2334"/>
          <a:ext cx="1857" cy="2334"/>
        </p:xfrm>
        <a:graphic>
          <a:graphicData uri="http://schemas.openxmlformats.org/presentationml/2006/ole">
            <mc:AlternateContent xmlns:mc="http://schemas.openxmlformats.org/markup-compatibility/2006">
              <mc:Choice xmlns:v="urn:schemas-microsoft-com:vml" Requires="v">
                <p:oleObj spid="_x0000_s4098" name="think-cell Slide" r:id="rId6" imgW="306" imgH="306" progId="TCLayout.ActiveDocument.1">
                  <p:embed/>
                </p:oleObj>
              </mc:Choice>
              <mc:Fallback>
                <p:oleObj name="think-cell Slide" r:id="rId6" imgW="306" imgH="306" progId="TCLayout.ActiveDocument.1">
                  <p:embed/>
                  <p:pic>
                    <p:nvPicPr>
                      <p:cNvPr id="3" name="Object 2" hidden="1">
                        <a:extLst>
                          <a:ext uri="{FF2B5EF4-FFF2-40B4-BE49-F238E27FC236}">
                            <a16:creationId xmlns:a16="http://schemas.microsoft.com/office/drawing/2014/main" id="{3A922B6E-28A2-403D-AC5C-1890DDC17613}"/>
                          </a:ext>
                        </a:extLst>
                      </p:cNvPr>
                      <p:cNvPicPr/>
                      <p:nvPr/>
                    </p:nvPicPr>
                    <p:blipFill>
                      <a:blip r:embed="rId7"/>
                      <a:stretch>
                        <a:fillRect/>
                      </a:stretch>
                    </p:blipFill>
                    <p:spPr>
                      <a:xfrm>
                        <a:off x="1857" y="2334"/>
                        <a:ext cx="1857" cy="2334"/>
                      </a:xfrm>
                      <a:prstGeom prst="rect">
                        <a:avLst/>
                      </a:prstGeom>
                    </p:spPr>
                  </p:pic>
                </p:oleObj>
              </mc:Fallback>
            </mc:AlternateContent>
          </a:graphicData>
        </a:graphic>
      </p:graphicFrame>
      <p:cxnSp>
        <p:nvCxnSpPr>
          <p:cNvPr id="12" name="Straight Connector 11">
            <a:extLst>
              <a:ext uri="{FF2B5EF4-FFF2-40B4-BE49-F238E27FC236}">
                <a16:creationId xmlns:a16="http://schemas.microsoft.com/office/drawing/2014/main" id="{1B06A2F2-A477-4628-861F-25F3EEA09536}"/>
              </a:ext>
            </a:extLst>
          </p:cNvPr>
          <p:cNvCxnSpPr>
            <a:cxnSpLocks/>
          </p:cNvCxnSpPr>
          <p:nvPr userDrawn="1"/>
        </p:nvCxnSpPr>
        <p:spPr>
          <a:xfrm>
            <a:off x="5345907" y="2437200"/>
            <a:ext cx="0" cy="3240000"/>
          </a:xfrm>
          <a:prstGeom prst="line">
            <a:avLst/>
          </a:prstGeom>
          <a:ln w="6350">
            <a:solidFill>
              <a:srgbClr val="3E3E3E"/>
            </a:solidFill>
          </a:ln>
        </p:spPr>
        <p:style>
          <a:lnRef idx="1">
            <a:schemeClr val="accent1"/>
          </a:lnRef>
          <a:fillRef idx="0">
            <a:schemeClr val="accent1"/>
          </a:fillRef>
          <a:effectRef idx="0">
            <a:schemeClr val="accent1"/>
          </a:effectRef>
          <a:fontRef idx="minor">
            <a:schemeClr val="tx1"/>
          </a:fontRef>
        </p:style>
      </p:cxnSp>
      <p:sp>
        <p:nvSpPr>
          <p:cNvPr id="18" name="Picture Placeholder 5">
            <a:extLst>
              <a:ext uri="{FF2B5EF4-FFF2-40B4-BE49-F238E27FC236}">
                <a16:creationId xmlns:a16="http://schemas.microsoft.com/office/drawing/2014/main" id="{DCB21EF6-42FC-4CBD-A57F-1BE66581870C}"/>
              </a:ext>
            </a:extLst>
          </p:cNvPr>
          <p:cNvSpPr>
            <a:spLocks noGrp="1"/>
          </p:cNvSpPr>
          <p:nvPr>
            <p:ph type="pic" sz="quarter" idx="18" hasCustomPrompt="1"/>
          </p:nvPr>
        </p:nvSpPr>
        <p:spPr>
          <a:xfrm>
            <a:off x="673500" y="2437200"/>
            <a:ext cx="4536000" cy="3240000"/>
          </a:xfrm>
          <a:prstGeom prst="rect">
            <a:avLst/>
          </a:prstGeom>
        </p:spPr>
        <p:txBody>
          <a:bodyPr/>
          <a:lstStyle>
            <a:lvl1pPr>
              <a:defRPr/>
            </a:lvl1pPr>
          </a:lstStyle>
          <a:p>
            <a:r>
              <a:rPr lang="en-GB"/>
              <a:t>Picture</a:t>
            </a:r>
          </a:p>
        </p:txBody>
      </p:sp>
      <p:sp>
        <p:nvSpPr>
          <p:cNvPr id="24" name="Text Placeholder 6">
            <a:extLst>
              <a:ext uri="{FF2B5EF4-FFF2-40B4-BE49-F238E27FC236}">
                <a16:creationId xmlns:a16="http://schemas.microsoft.com/office/drawing/2014/main" id="{81964A1B-4CEA-430E-A6D3-C54AE0C8B9D1}"/>
              </a:ext>
            </a:extLst>
          </p:cNvPr>
          <p:cNvSpPr>
            <a:spLocks noGrp="1"/>
          </p:cNvSpPr>
          <p:nvPr>
            <p:ph type="body" sz="quarter" idx="13" hasCustomPrompt="1"/>
          </p:nvPr>
        </p:nvSpPr>
        <p:spPr>
          <a:xfrm>
            <a:off x="5490000" y="4896000"/>
            <a:ext cx="3852000" cy="1800000"/>
          </a:xfrm>
          <a:prstGeom prst="rect">
            <a:avLst/>
          </a:prstGeom>
        </p:spPr>
        <p:txBody>
          <a:bodyPr anchor="t" anchorCtr="0">
            <a:noAutofit/>
          </a:bodyPr>
          <a:lstStyle>
            <a:lvl1pPr rtl="0">
              <a:spcBef>
                <a:spcPts val="0"/>
              </a:spcBef>
              <a:spcAft>
                <a:spcPts val="600"/>
              </a:spcAft>
              <a:defRPr sz="1300" b="0" baseline="0">
                <a:solidFill>
                  <a:srgbClr val="3E3E3E"/>
                </a:solidFill>
                <a:latin typeface="+mj-lt"/>
                <a:ea typeface="Lardy Sans" panose="020B0504050000000003" pitchFamily="34" charset="0"/>
              </a:defRPr>
            </a:lvl1pPr>
            <a:lvl2pPr>
              <a:spcAft>
                <a:spcPts val="0"/>
              </a:spcAft>
              <a:defRPr sz="954">
                <a:solidFill>
                  <a:schemeClr val="tx1"/>
                </a:solidFill>
                <a:latin typeface="+mj-lt"/>
              </a:defRPr>
            </a:lvl2pPr>
            <a:lvl3pPr>
              <a:spcAft>
                <a:spcPts val="0"/>
              </a:spcAft>
              <a:defRPr sz="954">
                <a:solidFill>
                  <a:schemeClr val="tx1"/>
                </a:solidFill>
                <a:latin typeface="+mj-lt"/>
              </a:defRPr>
            </a:lvl3pPr>
            <a:lvl4pPr>
              <a:spcAft>
                <a:spcPts val="0"/>
              </a:spcAft>
              <a:defRPr sz="954">
                <a:solidFill>
                  <a:schemeClr val="tx1"/>
                </a:solidFill>
                <a:latin typeface="+mj-lt"/>
              </a:defRPr>
            </a:lvl4pPr>
            <a:lvl5pPr>
              <a:spcAft>
                <a:spcPts val="0"/>
              </a:spcAft>
              <a:defRPr sz="954">
                <a:solidFill>
                  <a:schemeClr val="tx1"/>
                </a:solidFill>
                <a:latin typeface="+mj-lt"/>
              </a:defRPr>
            </a:lvl5pPr>
          </a:lstStyle>
          <a:p>
            <a:pPr lvl="0"/>
            <a:r>
              <a:rPr lang="en-GB"/>
              <a:t>Chapter description</a:t>
            </a:r>
          </a:p>
        </p:txBody>
      </p:sp>
      <p:sp>
        <p:nvSpPr>
          <p:cNvPr id="11" name="Subtitle 2">
            <a:extLst>
              <a:ext uri="{FF2B5EF4-FFF2-40B4-BE49-F238E27FC236}">
                <a16:creationId xmlns:a16="http://schemas.microsoft.com/office/drawing/2014/main" id="{DF65CC50-11FD-4C7A-836C-5314958D05E1}"/>
              </a:ext>
            </a:extLst>
          </p:cNvPr>
          <p:cNvSpPr>
            <a:spLocks noGrp="1"/>
          </p:cNvSpPr>
          <p:nvPr>
            <p:ph type="subTitle" idx="1" hasCustomPrompt="1"/>
          </p:nvPr>
        </p:nvSpPr>
        <p:spPr>
          <a:xfrm>
            <a:off x="5490000" y="2556000"/>
            <a:ext cx="841875" cy="544798"/>
          </a:xfrm>
        </p:spPr>
        <p:txBody>
          <a:bodyPr tIns="0" anchor="b" anchorCtr="0">
            <a:noAutofit/>
          </a:bodyPr>
          <a:lstStyle>
            <a:lvl1pPr marL="0" indent="0" algn="l" rtl="0">
              <a:buNone/>
              <a:defRPr lang="en-GB" sz="2800" b="0" kern="1200" cap="none" spc="-20" baseline="0" dirty="0">
                <a:solidFill>
                  <a:srgbClr val="A04044"/>
                </a:solidFill>
                <a:latin typeface="+mn-lt"/>
                <a:ea typeface="+mj-ea"/>
                <a:cs typeface="+mj-cs"/>
              </a:defRPr>
            </a:lvl1pPr>
            <a:lvl2pPr marL="580954" indent="0" algn="ctr">
              <a:buNone/>
              <a:defRPr>
                <a:solidFill>
                  <a:schemeClr val="tx1">
                    <a:tint val="75000"/>
                  </a:schemeClr>
                </a:solidFill>
              </a:defRPr>
            </a:lvl2pPr>
            <a:lvl3pPr marL="1161908" indent="0" algn="ctr">
              <a:buNone/>
              <a:defRPr>
                <a:solidFill>
                  <a:schemeClr val="tx1">
                    <a:tint val="75000"/>
                  </a:schemeClr>
                </a:solidFill>
              </a:defRPr>
            </a:lvl3pPr>
            <a:lvl4pPr marL="1742863" indent="0" algn="ctr">
              <a:buNone/>
              <a:defRPr>
                <a:solidFill>
                  <a:schemeClr val="tx1">
                    <a:tint val="75000"/>
                  </a:schemeClr>
                </a:solidFill>
              </a:defRPr>
            </a:lvl4pPr>
            <a:lvl5pPr marL="2323817" indent="0" algn="ctr">
              <a:buNone/>
              <a:defRPr>
                <a:solidFill>
                  <a:schemeClr val="tx1">
                    <a:tint val="75000"/>
                  </a:schemeClr>
                </a:solidFill>
              </a:defRPr>
            </a:lvl5pPr>
            <a:lvl6pPr marL="2904770" indent="0" algn="ctr">
              <a:buNone/>
              <a:defRPr>
                <a:solidFill>
                  <a:schemeClr val="tx1">
                    <a:tint val="75000"/>
                  </a:schemeClr>
                </a:solidFill>
              </a:defRPr>
            </a:lvl6pPr>
            <a:lvl7pPr marL="3485724" indent="0" algn="ctr">
              <a:buNone/>
              <a:defRPr>
                <a:solidFill>
                  <a:schemeClr val="tx1">
                    <a:tint val="75000"/>
                  </a:schemeClr>
                </a:solidFill>
              </a:defRPr>
            </a:lvl7pPr>
            <a:lvl8pPr marL="4066679" indent="0" algn="ctr">
              <a:buNone/>
              <a:defRPr>
                <a:solidFill>
                  <a:schemeClr val="tx1">
                    <a:tint val="75000"/>
                  </a:schemeClr>
                </a:solidFill>
              </a:defRPr>
            </a:lvl8pPr>
            <a:lvl9pPr marL="4647633" indent="0" algn="ctr">
              <a:buNone/>
              <a:defRPr>
                <a:solidFill>
                  <a:schemeClr val="tx1">
                    <a:tint val="75000"/>
                  </a:schemeClr>
                </a:solidFill>
              </a:defRPr>
            </a:lvl9pPr>
          </a:lstStyle>
          <a:p>
            <a:r>
              <a:rPr lang="en-GB" noProof="0"/>
              <a:t>#.</a:t>
            </a:r>
          </a:p>
        </p:txBody>
      </p:sp>
      <p:sp>
        <p:nvSpPr>
          <p:cNvPr id="14" name="Title 2">
            <a:extLst>
              <a:ext uri="{FF2B5EF4-FFF2-40B4-BE49-F238E27FC236}">
                <a16:creationId xmlns:a16="http://schemas.microsoft.com/office/drawing/2014/main" id="{54974C85-FBFC-40BD-9F2E-3780E15F8ED6}"/>
              </a:ext>
            </a:extLst>
          </p:cNvPr>
          <p:cNvSpPr>
            <a:spLocks noGrp="1"/>
          </p:cNvSpPr>
          <p:nvPr>
            <p:ph type="title" hasCustomPrompt="1"/>
          </p:nvPr>
        </p:nvSpPr>
        <p:spPr>
          <a:xfrm>
            <a:off x="5490000" y="3195831"/>
            <a:ext cx="4536000" cy="1587333"/>
          </a:xfrm>
        </p:spPr>
        <p:txBody>
          <a:bodyPr vert="horz" anchor="ctr" anchorCtr="0"/>
          <a:lstStyle>
            <a:lvl1pPr rtl="0">
              <a:lnSpc>
                <a:spcPct val="100000"/>
              </a:lnSpc>
              <a:spcBef>
                <a:spcPts val="0"/>
              </a:spcBef>
              <a:spcAft>
                <a:spcPts val="0"/>
              </a:spcAft>
              <a:defRPr sz="2800" baseline="0">
                <a:solidFill>
                  <a:srgbClr val="A04044"/>
                </a:solidFill>
              </a:defRPr>
            </a:lvl1pPr>
          </a:lstStyle>
          <a:p>
            <a:r>
              <a:rPr lang="en-GB" noProof="0"/>
              <a:t>Chapter</a:t>
            </a:r>
            <a:r>
              <a:rPr lang="en-GB"/>
              <a:t> title</a:t>
            </a:r>
          </a:p>
        </p:txBody>
      </p:sp>
      <p:sp>
        <p:nvSpPr>
          <p:cNvPr id="19" name="TextBox 18">
            <a:extLst>
              <a:ext uri="{FF2B5EF4-FFF2-40B4-BE49-F238E27FC236}">
                <a16:creationId xmlns:a16="http://schemas.microsoft.com/office/drawing/2014/main" id="{B5489197-4B76-45DE-8BCE-74111DE4E10A}"/>
              </a:ext>
            </a:extLst>
          </p:cNvPr>
          <p:cNvSpPr txBox="1"/>
          <p:nvPr userDrawn="1">
            <p:custDataLst>
              <p:tags r:id="rId3"/>
            </p:custDataLst>
          </p:nvPr>
        </p:nvSpPr>
        <p:spPr>
          <a:xfrm>
            <a:off x="989203" y="7020000"/>
            <a:ext cx="3620063" cy="144000"/>
          </a:xfrm>
          <a:prstGeom prst="rect">
            <a:avLst/>
          </a:prstGeom>
          <a:noFill/>
          <a:ln w="12700">
            <a:noFill/>
          </a:ln>
        </p:spPr>
        <p:txBody>
          <a:bodyPr wrap="square" lIns="0" tIns="0" rIns="0" bIns="0" rtlCol="0" anchor="b" anchorCtr="0">
            <a:noAutofit/>
          </a:bodyPr>
          <a:lstStyle/>
          <a:p>
            <a:pPr marL="0" algn="l" defTabSz="993373" rtl="0" eaLnBrk="1" latinLnBrk="0" hangingPunct="1">
              <a:lnSpc>
                <a:spcPct val="100000"/>
              </a:lnSpc>
              <a:spcAft>
                <a:spcPts val="0"/>
              </a:spcAft>
            </a:pPr>
            <a:r>
              <a:rPr lang="en-US" sz="800" kern="1200" cap="all" spc="58" baseline="0" noProof="0">
                <a:solidFill>
                  <a:srgbClr val="3E3E3E"/>
                </a:solidFill>
                <a:latin typeface="+mj-lt"/>
                <a:ea typeface="Lardy Sans Regular" panose="020B0502070400000000" pitchFamily="34" charset="0"/>
                <a:cs typeface="+mn-cs"/>
              </a:rPr>
              <a:t>For professional investors only</a:t>
            </a:r>
            <a:endParaRPr lang="en-US" sz="800" kern="1200" cap="all" spc="58" baseline="0" noProof="0" dirty="0">
              <a:solidFill>
                <a:srgbClr val="3E3E3E"/>
              </a:solidFill>
              <a:latin typeface="+mj-lt"/>
              <a:ea typeface="Lardy Sans Regular" panose="020B0502070400000000" pitchFamily="34" charset="0"/>
              <a:cs typeface="+mn-cs"/>
            </a:endParaRPr>
          </a:p>
        </p:txBody>
      </p:sp>
      <p:sp>
        <p:nvSpPr>
          <p:cNvPr id="20" name="Slide Number Placeholder 5">
            <a:extLst>
              <a:ext uri="{FF2B5EF4-FFF2-40B4-BE49-F238E27FC236}">
                <a16:creationId xmlns:a16="http://schemas.microsoft.com/office/drawing/2014/main" id="{71ACA973-34BB-423F-87F7-CCC6DC6A8BD5}"/>
              </a:ext>
            </a:extLst>
          </p:cNvPr>
          <p:cNvSpPr>
            <a:spLocks noGrp="1"/>
          </p:cNvSpPr>
          <p:nvPr>
            <p:ph type="sldNum" sz="quarter" idx="12"/>
          </p:nvPr>
        </p:nvSpPr>
        <p:spPr>
          <a:xfrm>
            <a:off x="673500" y="7020000"/>
            <a:ext cx="294656" cy="144000"/>
          </a:xfrm>
          <a:prstGeom prst="rect">
            <a:avLst/>
          </a:prstGeom>
        </p:spPr>
        <p:txBody>
          <a:bodyPr lIns="0" tIns="0" rIns="0" bIns="0" anchor="b" anchorCtr="0">
            <a:noAutofit/>
          </a:bodyPr>
          <a:lstStyle>
            <a:lvl1pPr algn="l" rtl="0">
              <a:defRPr lang="en-GB" sz="800" kern="1200" baseline="0" smtClean="0">
                <a:solidFill>
                  <a:srgbClr val="3E3E3E"/>
                </a:solidFill>
                <a:latin typeface="+mj-lt"/>
                <a:ea typeface="Lardy Sans" panose="020B0504050000000003" pitchFamily="34" charset="0"/>
                <a:cs typeface="+mn-cs"/>
              </a:defRPr>
            </a:lvl1pPr>
          </a:lstStyle>
          <a:p>
            <a:fld id="{0E1FD2AC-D77C-45F3-940D-DF1429217BF6}" type="slidenum">
              <a:rPr lang="fr-CH" smtClean="0"/>
              <a:pPr/>
              <a:t>‹#›</a:t>
            </a:fld>
            <a:endParaRPr lang="fr-CH"/>
          </a:p>
        </p:txBody>
      </p:sp>
      <p:sp>
        <p:nvSpPr>
          <p:cNvPr id="21" name="TextBox 20">
            <a:extLst>
              <a:ext uri="{FF2B5EF4-FFF2-40B4-BE49-F238E27FC236}">
                <a16:creationId xmlns:a16="http://schemas.microsoft.com/office/drawing/2014/main" id="{463DEB91-D8D0-48BB-AD1C-244DCC8AA964}"/>
              </a:ext>
            </a:extLst>
          </p:cNvPr>
          <p:cNvSpPr txBox="1"/>
          <p:nvPr userDrawn="1">
            <p:custDataLst>
              <p:tags r:id="rId4"/>
            </p:custDataLst>
          </p:nvPr>
        </p:nvSpPr>
        <p:spPr>
          <a:xfrm>
            <a:off x="7102800" y="698427"/>
            <a:ext cx="2946563" cy="142860"/>
          </a:xfrm>
          <a:prstGeom prst="rect">
            <a:avLst/>
          </a:prstGeom>
          <a:noFill/>
          <a:ln w="12700">
            <a:noFill/>
          </a:ln>
        </p:spPr>
        <p:txBody>
          <a:bodyPr wrap="square" lIns="0" tIns="0" rIns="0" bIns="0" rtlCol="0" anchor="b" anchorCtr="0">
            <a:noAutofit/>
          </a:bodyPr>
          <a:lstStyle/>
          <a:p>
            <a:pPr marL="0" algn="r" defTabSz="993373" rtl="0" eaLnBrk="1" latinLnBrk="0" hangingPunct="1">
              <a:lnSpc>
                <a:spcPct val="100000"/>
              </a:lnSpc>
              <a:spcAft>
                <a:spcPts val="0"/>
              </a:spcAft>
            </a:pPr>
            <a:r>
              <a:rPr lang="en-GB" sz="800" kern="1200" cap="all" spc="58" baseline="0" noProof="0">
                <a:solidFill>
                  <a:srgbClr val="3E3E3E"/>
                </a:solidFill>
                <a:latin typeface="+mj-lt"/>
                <a:ea typeface="Lardy Sans Regular" panose="020B0502070400000000" pitchFamily="34" charset="0"/>
                <a:cs typeface="+mn-cs"/>
              </a:rPr>
              <a:t>Pictet Asset Management</a:t>
            </a:r>
          </a:p>
        </p:txBody>
      </p:sp>
      <p:pic>
        <p:nvPicPr>
          <p:cNvPr id="15" name="Picture 14" descr="A picture containing text, clipart&#10;&#10;Description automatically generated">
            <a:extLst>
              <a:ext uri="{FF2B5EF4-FFF2-40B4-BE49-F238E27FC236}">
                <a16:creationId xmlns:a16="http://schemas.microsoft.com/office/drawing/2014/main" id="{21F90DA2-7AF4-47B3-9276-EACF6BE3B18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223600" y="7002000"/>
            <a:ext cx="244000" cy="288000"/>
          </a:xfrm>
          <a:prstGeom prst="rect">
            <a:avLst/>
          </a:prstGeom>
        </p:spPr>
      </p:pic>
    </p:spTree>
    <p:extLst>
      <p:ext uri="{BB962C8B-B14F-4D97-AF65-F5344CB8AC3E}">
        <p14:creationId xmlns:p14="http://schemas.microsoft.com/office/powerpoint/2010/main" val="70073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chapte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04C891-D329-48F2-AF8A-F4715CD49565}"/>
              </a:ext>
            </a:extLst>
          </p:cNvPr>
          <p:cNvGraphicFramePr>
            <a:graphicFrameLocks noChangeAspect="1"/>
          </p:cNvGraphicFramePr>
          <p:nvPr userDrawn="1">
            <p:custDataLst>
              <p:tags r:id="rId2"/>
            </p:custDataLst>
            <p:extLst>
              <p:ext uri="{D42A27DB-BD31-4B8C-83A1-F6EECF244321}">
                <p14:modId xmlns:p14="http://schemas.microsoft.com/office/powerpoint/2010/main" val="1551876800"/>
              </p:ext>
            </p:extLst>
          </p:nvPr>
        </p:nvGraphicFramePr>
        <p:xfrm>
          <a:off x="1857" y="2334"/>
          <a:ext cx="1857" cy="2334"/>
        </p:xfrm>
        <a:graphic>
          <a:graphicData uri="http://schemas.openxmlformats.org/presentationml/2006/ole">
            <mc:AlternateContent xmlns:mc="http://schemas.openxmlformats.org/markup-compatibility/2006">
              <mc:Choice xmlns:v="urn:schemas-microsoft-com:vml" Requires="v">
                <p:oleObj spid="_x0000_s5122" name="think-cell Slide" r:id="rId6" imgW="306" imgH="306" progId="TCLayout.ActiveDocument.1">
                  <p:embed/>
                </p:oleObj>
              </mc:Choice>
              <mc:Fallback>
                <p:oleObj name="think-cell Slide" r:id="rId6" imgW="306" imgH="306" progId="TCLayout.ActiveDocument.1">
                  <p:embed/>
                  <p:pic>
                    <p:nvPicPr>
                      <p:cNvPr id="3" name="Object 2" hidden="1">
                        <a:extLst>
                          <a:ext uri="{FF2B5EF4-FFF2-40B4-BE49-F238E27FC236}">
                            <a16:creationId xmlns:a16="http://schemas.microsoft.com/office/drawing/2014/main" id="{C604C891-D329-48F2-AF8A-F4715CD49565}"/>
                          </a:ext>
                        </a:extLst>
                      </p:cNvPr>
                      <p:cNvPicPr/>
                      <p:nvPr/>
                    </p:nvPicPr>
                    <p:blipFill>
                      <a:blip r:embed="rId7"/>
                      <a:stretch>
                        <a:fillRect/>
                      </a:stretch>
                    </p:blipFill>
                    <p:spPr>
                      <a:xfrm>
                        <a:off x="1857" y="2334"/>
                        <a:ext cx="1857" cy="2334"/>
                      </a:xfrm>
                      <a:prstGeom prst="rect">
                        <a:avLst/>
                      </a:prstGeom>
                    </p:spPr>
                  </p:pic>
                </p:oleObj>
              </mc:Fallback>
            </mc:AlternateContent>
          </a:graphicData>
        </a:graphic>
      </p:graphicFrame>
      <p:cxnSp>
        <p:nvCxnSpPr>
          <p:cNvPr id="12" name="Straight Connector 11">
            <a:extLst>
              <a:ext uri="{FF2B5EF4-FFF2-40B4-BE49-F238E27FC236}">
                <a16:creationId xmlns:a16="http://schemas.microsoft.com/office/drawing/2014/main" id="{1B06A2F2-A477-4628-861F-25F3EEA09536}"/>
              </a:ext>
            </a:extLst>
          </p:cNvPr>
          <p:cNvCxnSpPr>
            <a:cxnSpLocks/>
          </p:cNvCxnSpPr>
          <p:nvPr userDrawn="1"/>
        </p:nvCxnSpPr>
        <p:spPr>
          <a:xfrm>
            <a:off x="5345907" y="2437200"/>
            <a:ext cx="0" cy="3240000"/>
          </a:xfrm>
          <a:prstGeom prst="line">
            <a:avLst/>
          </a:prstGeom>
          <a:ln w="6350">
            <a:solidFill>
              <a:srgbClr val="3E3E3E"/>
            </a:solidFill>
          </a:ln>
        </p:spPr>
        <p:style>
          <a:lnRef idx="1">
            <a:schemeClr val="accent1"/>
          </a:lnRef>
          <a:fillRef idx="0">
            <a:schemeClr val="accent1"/>
          </a:fillRef>
          <a:effectRef idx="0">
            <a:schemeClr val="accent1"/>
          </a:effectRef>
          <a:fontRef idx="minor">
            <a:schemeClr val="tx1"/>
          </a:fontRef>
        </p:style>
      </p:cxnSp>
      <p:sp>
        <p:nvSpPr>
          <p:cNvPr id="10" name="Text Placeholder 6">
            <a:extLst>
              <a:ext uri="{FF2B5EF4-FFF2-40B4-BE49-F238E27FC236}">
                <a16:creationId xmlns:a16="http://schemas.microsoft.com/office/drawing/2014/main" id="{CA2C2791-FF32-44CA-BCA0-030C3C50E861}"/>
              </a:ext>
            </a:extLst>
          </p:cNvPr>
          <p:cNvSpPr>
            <a:spLocks noGrp="1"/>
          </p:cNvSpPr>
          <p:nvPr>
            <p:ph type="body" sz="quarter" idx="13" hasCustomPrompt="1"/>
          </p:nvPr>
        </p:nvSpPr>
        <p:spPr>
          <a:xfrm>
            <a:off x="5490000" y="4896000"/>
            <a:ext cx="3852000" cy="1800000"/>
          </a:xfrm>
          <a:prstGeom prst="rect">
            <a:avLst/>
          </a:prstGeom>
        </p:spPr>
        <p:txBody>
          <a:bodyPr anchor="t" anchorCtr="0">
            <a:noAutofit/>
          </a:bodyPr>
          <a:lstStyle>
            <a:lvl1pPr rtl="0">
              <a:spcBef>
                <a:spcPts val="0"/>
              </a:spcBef>
              <a:spcAft>
                <a:spcPts val="600"/>
              </a:spcAft>
              <a:defRPr sz="1300" b="0" baseline="0">
                <a:solidFill>
                  <a:srgbClr val="7A7A7A"/>
                </a:solidFill>
                <a:latin typeface="+mj-lt"/>
                <a:ea typeface="Lardy Sans" panose="020B0504050000000003" pitchFamily="34" charset="0"/>
              </a:defRPr>
            </a:lvl1pPr>
            <a:lvl2pPr>
              <a:spcAft>
                <a:spcPts val="0"/>
              </a:spcAft>
              <a:defRPr sz="954">
                <a:solidFill>
                  <a:schemeClr val="tx1"/>
                </a:solidFill>
                <a:latin typeface="+mj-lt"/>
              </a:defRPr>
            </a:lvl2pPr>
            <a:lvl3pPr>
              <a:spcAft>
                <a:spcPts val="0"/>
              </a:spcAft>
              <a:defRPr sz="954">
                <a:solidFill>
                  <a:schemeClr val="tx1"/>
                </a:solidFill>
                <a:latin typeface="+mj-lt"/>
              </a:defRPr>
            </a:lvl3pPr>
            <a:lvl4pPr>
              <a:spcAft>
                <a:spcPts val="0"/>
              </a:spcAft>
              <a:defRPr sz="954">
                <a:solidFill>
                  <a:schemeClr val="tx1"/>
                </a:solidFill>
                <a:latin typeface="+mj-lt"/>
              </a:defRPr>
            </a:lvl4pPr>
            <a:lvl5pPr>
              <a:spcAft>
                <a:spcPts val="0"/>
              </a:spcAft>
              <a:defRPr sz="954">
                <a:solidFill>
                  <a:schemeClr val="tx1"/>
                </a:solidFill>
                <a:latin typeface="+mj-lt"/>
              </a:defRPr>
            </a:lvl5pPr>
          </a:lstStyle>
          <a:p>
            <a:pPr lvl="0"/>
            <a:r>
              <a:rPr lang="en-GB"/>
              <a:t>Subchapter description</a:t>
            </a:r>
          </a:p>
        </p:txBody>
      </p:sp>
      <p:sp>
        <p:nvSpPr>
          <p:cNvPr id="15" name="Title 1">
            <a:extLst>
              <a:ext uri="{FF2B5EF4-FFF2-40B4-BE49-F238E27FC236}">
                <a16:creationId xmlns:a16="http://schemas.microsoft.com/office/drawing/2014/main" id="{3B50C704-DE51-4B2C-964D-2EDC3E7C9D33}"/>
              </a:ext>
            </a:extLst>
          </p:cNvPr>
          <p:cNvSpPr>
            <a:spLocks noGrp="1"/>
          </p:cNvSpPr>
          <p:nvPr>
            <p:ph type="ctrTitle" hasCustomPrompt="1"/>
          </p:nvPr>
        </p:nvSpPr>
        <p:spPr>
          <a:xfrm>
            <a:off x="5490000" y="3195831"/>
            <a:ext cx="4536000" cy="1587333"/>
          </a:xfrm>
        </p:spPr>
        <p:txBody>
          <a:bodyPr vert="horz" tIns="0" anchor="ctr" anchorCtr="0">
            <a:noAutofit/>
          </a:bodyPr>
          <a:lstStyle>
            <a:lvl1pPr marL="0" marR="0" indent="0" algn="l" defTabSz="1161908" rtl="0" eaLnBrk="1" fontAlgn="auto" latinLnBrk="0" hangingPunct="1">
              <a:lnSpc>
                <a:spcPct val="100000"/>
              </a:lnSpc>
              <a:spcBef>
                <a:spcPts val="0"/>
              </a:spcBef>
              <a:spcAft>
                <a:spcPts val="0"/>
              </a:spcAft>
              <a:buClrTx/>
              <a:buSzTx/>
              <a:buFontTx/>
              <a:buNone/>
              <a:tabLst/>
              <a:defRPr sz="2800" b="0" cap="none" spc="-20" baseline="0">
                <a:solidFill>
                  <a:srgbClr val="7A7A7A"/>
                </a:solidFill>
                <a:latin typeface="+mn-lt"/>
              </a:defRPr>
            </a:lvl1pPr>
          </a:lstStyle>
          <a:p>
            <a:r>
              <a:rPr lang="en-GB" noProof="0"/>
              <a:t>Subchapter</a:t>
            </a:r>
            <a:r>
              <a:rPr lang="en-GB"/>
              <a:t> title</a:t>
            </a:r>
          </a:p>
        </p:txBody>
      </p:sp>
      <p:sp>
        <p:nvSpPr>
          <p:cNvPr id="17" name="Subtitle 2">
            <a:extLst>
              <a:ext uri="{FF2B5EF4-FFF2-40B4-BE49-F238E27FC236}">
                <a16:creationId xmlns:a16="http://schemas.microsoft.com/office/drawing/2014/main" id="{CB45E370-CF0F-4803-AF0A-247B5D2D5B71}"/>
              </a:ext>
            </a:extLst>
          </p:cNvPr>
          <p:cNvSpPr>
            <a:spLocks noGrp="1"/>
          </p:cNvSpPr>
          <p:nvPr>
            <p:ph type="subTitle" idx="1" hasCustomPrompt="1"/>
          </p:nvPr>
        </p:nvSpPr>
        <p:spPr>
          <a:xfrm>
            <a:off x="5490000" y="2534400"/>
            <a:ext cx="841875" cy="564447"/>
          </a:xfrm>
        </p:spPr>
        <p:txBody>
          <a:bodyPr tIns="0" anchor="b" anchorCtr="0">
            <a:noAutofit/>
          </a:bodyPr>
          <a:lstStyle>
            <a:lvl1pPr marL="0" indent="0" algn="l" rtl="0">
              <a:spcBef>
                <a:spcPts val="0"/>
              </a:spcBef>
              <a:spcAft>
                <a:spcPts val="0"/>
              </a:spcAft>
              <a:buNone/>
              <a:defRPr lang="en-GB" sz="2800" b="0" i="0" kern="1200" cap="none" spc="-20" baseline="0" dirty="0">
                <a:solidFill>
                  <a:srgbClr val="7A7A7A"/>
                </a:solidFill>
                <a:latin typeface="+mn-lt"/>
                <a:ea typeface="Lardy Serif Regular" panose="02010802070400000000" pitchFamily="2" charset="0"/>
                <a:cs typeface="+mj-cs"/>
              </a:defRPr>
            </a:lvl1pPr>
            <a:lvl2pPr marL="580954" indent="0" algn="ctr">
              <a:buNone/>
              <a:defRPr>
                <a:solidFill>
                  <a:schemeClr val="tx1">
                    <a:tint val="75000"/>
                  </a:schemeClr>
                </a:solidFill>
              </a:defRPr>
            </a:lvl2pPr>
            <a:lvl3pPr marL="1161908" indent="0" algn="ctr">
              <a:buNone/>
              <a:defRPr>
                <a:solidFill>
                  <a:schemeClr val="tx1">
                    <a:tint val="75000"/>
                  </a:schemeClr>
                </a:solidFill>
              </a:defRPr>
            </a:lvl3pPr>
            <a:lvl4pPr marL="1742863" indent="0" algn="ctr">
              <a:buNone/>
              <a:defRPr>
                <a:solidFill>
                  <a:schemeClr val="tx1">
                    <a:tint val="75000"/>
                  </a:schemeClr>
                </a:solidFill>
              </a:defRPr>
            </a:lvl4pPr>
            <a:lvl5pPr marL="2323817" indent="0" algn="ctr">
              <a:buNone/>
              <a:defRPr>
                <a:solidFill>
                  <a:schemeClr val="tx1">
                    <a:tint val="75000"/>
                  </a:schemeClr>
                </a:solidFill>
              </a:defRPr>
            </a:lvl5pPr>
            <a:lvl6pPr marL="2904770" indent="0" algn="ctr">
              <a:buNone/>
              <a:defRPr>
                <a:solidFill>
                  <a:schemeClr val="tx1">
                    <a:tint val="75000"/>
                  </a:schemeClr>
                </a:solidFill>
              </a:defRPr>
            </a:lvl6pPr>
            <a:lvl7pPr marL="3485724" indent="0" algn="ctr">
              <a:buNone/>
              <a:defRPr>
                <a:solidFill>
                  <a:schemeClr val="tx1">
                    <a:tint val="75000"/>
                  </a:schemeClr>
                </a:solidFill>
              </a:defRPr>
            </a:lvl7pPr>
            <a:lvl8pPr marL="4066679" indent="0" algn="ctr">
              <a:buNone/>
              <a:defRPr>
                <a:solidFill>
                  <a:schemeClr val="tx1">
                    <a:tint val="75000"/>
                  </a:schemeClr>
                </a:solidFill>
              </a:defRPr>
            </a:lvl8pPr>
            <a:lvl9pPr marL="4647633" indent="0" algn="ctr">
              <a:buNone/>
              <a:defRPr>
                <a:solidFill>
                  <a:schemeClr val="tx1">
                    <a:tint val="75000"/>
                  </a:schemeClr>
                </a:solidFill>
              </a:defRPr>
            </a:lvl9pPr>
          </a:lstStyle>
          <a:p>
            <a:r>
              <a:rPr lang="en-GB" noProof="0"/>
              <a:t>#.#</a:t>
            </a:r>
          </a:p>
        </p:txBody>
      </p:sp>
      <p:sp>
        <p:nvSpPr>
          <p:cNvPr id="20" name="TextBox 19">
            <a:extLst>
              <a:ext uri="{FF2B5EF4-FFF2-40B4-BE49-F238E27FC236}">
                <a16:creationId xmlns:a16="http://schemas.microsoft.com/office/drawing/2014/main" id="{12C9CD58-7F57-4658-BB02-E570B796F826}"/>
              </a:ext>
            </a:extLst>
          </p:cNvPr>
          <p:cNvSpPr txBox="1"/>
          <p:nvPr userDrawn="1">
            <p:custDataLst>
              <p:tags r:id="rId3"/>
            </p:custDataLst>
          </p:nvPr>
        </p:nvSpPr>
        <p:spPr>
          <a:xfrm>
            <a:off x="989203" y="7019999"/>
            <a:ext cx="3620063" cy="144000"/>
          </a:xfrm>
          <a:prstGeom prst="rect">
            <a:avLst/>
          </a:prstGeom>
          <a:noFill/>
          <a:ln w="12700">
            <a:noFill/>
          </a:ln>
        </p:spPr>
        <p:txBody>
          <a:bodyPr wrap="square" lIns="0" tIns="0" rIns="0" bIns="0" rtlCol="0" anchor="b" anchorCtr="0">
            <a:noAutofit/>
          </a:bodyPr>
          <a:lstStyle/>
          <a:p>
            <a:pPr marL="0" algn="l" defTabSz="993373" rtl="0" eaLnBrk="1" latinLnBrk="0" hangingPunct="1">
              <a:lnSpc>
                <a:spcPct val="100000"/>
              </a:lnSpc>
              <a:spcAft>
                <a:spcPts val="0"/>
              </a:spcAft>
            </a:pPr>
            <a:r>
              <a:rPr lang="en-US" sz="800" kern="1200" cap="all" spc="58" baseline="0" noProof="0">
                <a:solidFill>
                  <a:srgbClr val="3E3E3E"/>
                </a:solidFill>
                <a:latin typeface="+mj-lt"/>
                <a:ea typeface="Lardy Sans Regular" panose="020B0502070400000000" pitchFamily="34" charset="0"/>
                <a:cs typeface="+mn-cs"/>
              </a:rPr>
              <a:t>For professional investors only</a:t>
            </a:r>
            <a:endParaRPr lang="en-US" sz="800" kern="1200" cap="all" spc="58" baseline="0" noProof="0" dirty="0">
              <a:solidFill>
                <a:srgbClr val="3E3E3E"/>
              </a:solidFill>
              <a:latin typeface="+mj-lt"/>
              <a:ea typeface="Lardy Sans Regular" panose="020B0502070400000000" pitchFamily="34" charset="0"/>
              <a:cs typeface="+mn-cs"/>
            </a:endParaRPr>
          </a:p>
        </p:txBody>
      </p:sp>
      <p:sp>
        <p:nvSpPr>
          <p:cNvPr id="21" name="Slide Number Placeholder 5">
            <a:extLst>
              <a:ext uri="{FF2B5EF4-FFF2-40B4-BE49-F238E27FC236}">
                <a16:creationId xmlns:a16="http://schemas.microsoft.com/office/drawing/2014/main" id="{997F1A4D-4EC6-4F28-B3CC-C0B117ECA5AA}"/>
              </a:ext>
            </a:extLst>
          </p:cNvPr>
          <p:cNvSpPr>
            <a:spLocks noGrp="1"/>
          </p:cNvSpPr>
          <p:nvPr>
            <p:ph type="sldNum" sz="quarter" idx="12"/>
          </p:nvPr>
        </p:nvSpPr>
        <p:spPr>
          <a:xfrm>
            <a:off x="673500" y="7020000"/>
            <a:ext cx="294656" cy="144000"/>
          </a:xfrm>
          <a:prstGeom prst="rect">
            <a:avLst/>
          </a:prstGeom>
        </p:spPr>
        <p:txBody>
          <a:bodyPr lIns="0" tIns="0" rIns="0" bIns="0" anchor="b" anchorCtr="0">
            <a:noAutofit/>
          </a:bodyPr>
          <a:lstStyle>
            <a:lvl1pPr algn="l" rtl="0">
              <a:defRPr lang="en-GB" sz="800" kern="1200" baseline="0" smtClean="0">
                <a:solidFill>
                  <a:srgbClr val="3E3E3E"/>
                </a:solidFill>
                <a:latin typeface="+mj-lt"/>
                <a:ea typeface="Lardy Sans" panose="020B0504050000000003" pitchFamily="34" charset="0"/>
                <a:cs typeface="+mn-cs"/>
              </a:defRPr>
            </a:lvl1pPr>
          </a:lstStyle>
          <a:p>
            <a:fld id="{0E1FD2AC-D77C-45F3-940D-DF1429217BF6}" type="slidenum">
              <a:rPr lang="fr-CH" smtClean="0"/>
              <a:pPr/>
              <a:t>‹#›</a:t>
            </a:fld>
            <a:endParaRPr lang="fr-CH"/>
          </a:p>
        </p:txBody>
      </p:sp>
      <p:sp>
        <p:nvSpPr>
          <p:cNvPr id="23" name="TextBox 22">
            <a:extLst>
              <a:ext uri="{FF2B5EF4-FFF2-40B4-BE49-F238E27FC236}">
                <a16:creationId xmlns:a16="http://schemas.microsoft.com/office/drawing/2014/main" id="{71D1B0ED-39B8-445C-8023-2FAC347CDF8F}"/>
              </a:ext>
            </a:extLst>
          </p:cNvPr>
          <p:cNvSpPr txBox="1"/>
          <p:nvPr userDrawn="1">
            <p:custDataLst>
              <p:tags r:id="rId4"/>
            </p:custDataLst>
          </p:nvPr>
        </p:nvSpPr>
        <p:spPr>
          <a:xfrm>
            <a:off x="7102800" y="698427"/>
            <a:ext cx="2946563" cy="142860"/>
          </a:xfrm>
          <a:prstGeom prst="rect">
            <a:avLst/>
          </a:prstGeom>
          <a:noFill/>
          <a:ln w="12700">
            <a:noFill/>
          </a:ln>
        </p:spPr>
        <p:txBody>
          <a:bodyPr wrap="square" lIns="0" tIns="0" rIns="0" bIns="0" rtlCol="0" anchor="b" anchorCtr="0">
            <a:noAutofit/>
          </a:bodyPr>
          <a:lstStyle/>
          <a:p>
            <a:pPr marL="0" algn="r" defTabSz="993373" rtl="0" eaLnBrk="1" latinLnBrk="0" hangingPunct="1">
              <a:lnSpc>
                <a:spcPct val="100000"/>
              </a:lnSpc>
              <a:spcAft>
                <a:spcPts val="0"/>
              </a:spcAft>
            </a:pPr>
            <a:r>
              <a:rPr lang="en-GB" sz="800" kern="1200" cap="all" spc="58" baseline="0" noProof="0">
                <a:solidFill>
                  <a:srgbClr val="3E3E3E"/>
                </a:solidFill>
                <a:latin typeface="+mj-lt"/>
                <a:ea typeface="Lardy Sans Regular" panose="020B0502070400000000" pitchFamily="34" charset="0"/>
                <a:cs typeface="+mn-cs"/>
              </a:rPr>
              <a:t>Pictet Asset Management</a:t>
            </a:r>
          </a:p>
        </p:txBody>
      </p:sp>
      <p:pic>
        <p:nvPicPr>
          <p:cNvPr id="13" name="Picture 12" descr="A picture containing text, clipart&#10;&#10;Description automatically generated">
            <a:extLst>
              <a:ext uri="{FF2B5EF4-FFF2-40B4-BE49-F238E27FC236}">
                <a16:creationId xmlns:a16="http://schemas.microsoft.com/office/drawing/2014/main" id="{C1AB9ADB-280D-49EE-A668-D5AEDA799B6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223600" y="7002000"/>
            <a:ext cx="244000" cy="288000"/>
          </a:xfrm>
          <a:prstGeom prst="rect">
            <a:avLst/>
          </a:prstGeom>
        </p:spPr>
      </p:pic>
    </p:spTree>
    <p:extLst>
      <p:ext uri="{BB962C8B-B14F-4D97-AF65-F5344CB8AC3E}">
        <p14:creationId xmlns:p14="http://schemas.microsoft.com/office/powerpoint/2010/main" val="257296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90FFCEF8-3681-432E-8C99-63102A84586A}"/>
              </a:ext>
            </a:extLst>
          </p:cNvPr>
          <p:cNvGraphicFramePr>
            <a:graphicFrameLocks noChangeAspect="1"/>
          </p:cNvGraphicFramePr>
          <p:nvPr userDrawn="1">
            <p:custDataLst>
              <p:tags r:id="rId2"/>
            </p:custDataLst>
            <p:extLst>
              <p:ext uri="{D42A27DB-BD31-4B8C-83A1-F6EECF244321}">
                <p14:modId xmlns:p14="http://schemas.microsoft.com/office/powerpoint/2010/main" val="164236562"/>
              </p:ext>
            </p:extLst>
          </p:nvPr>
        </p:nvGraphicFramePr>
        <p:xfrm>
          <a:off x="1857" y="2334"/>
          <a:ext cx="1857" cy="2334"/>
        </p:xfrm>
        <a:graphic>
          <a:graphicData uri="http://schemas.openxmlformats.org/presentationml/2006/ole">
            <mc:AlternateContent xmlns:mc="http://schemas.openxmlformats.org/markup-compatibility/2006">
              <mc:Choice xmlns:v="urn:schemas-microsoft-com:vml" Requires="v">
                <p:oleObj spid="_x0000_s6146" name="think-cell Slide" r:id="rId6" imgW="306" imgH="306" progId="TCLayout.ActiveDocument.1">
                  <p:embed/>
                </p:oleObj>
              </mc:Choice>
              <mc:Fallback>
                <p:oleObj name="think-cell Slide" r:id="rId6" imgW="306" imgH="306" progId="TCLayout.ActiveDocument.1">
                  <p:embed/>
                  <p:pic>
                    <p:nvPicPr>
                      <p:cNvPr id="13" name="Object 12" hidden="1">
                        <a:extLst>
                          <a:ext uri="{FF2B5EF4-FFF2-40B4-BE49-F238E27FC236}">
                            <a16:creationId xmlns:a16="http://schemas.microsoft.com/office/drawing/2014/main" id="{90FFCEF8-3681-432E-8C99-63102A84586A}"/>
                          </a:ext>
                        </a:extLst>
                      </p:cNvPr>
                      <p:cNvPicPr/>
                      <p:nvPr/>
                    </p:nvPicPr>
                    <p:blipFill>
                      <a:blip r:embed="rId7"/>
                      <a:stretch>
                        <a:fillRect/>
                      </a:stretch>
                    </p:blipFill>
                    <p:spPr>
                      <a:xfrm>
                        <a:off x="1857" y="2334"/>
                        <a:ext cx="1857" cy="2334"/>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0FA01C5-652C-4B4B-8AB5-1E53A5F5A8B6}"/>
              </a:ext>
            </a:extLst>
          </p:cNvPr>
          <p:cNvSpPr>
            <a:spLocks noGrp="1"/>
          </p:cNvSpPr>
          <p:nvPr>
            <p:ph type="title" hasCustomPrompt="1"/>
          </p:nvPr>
        </p:nvSpPr>
        <p:spPr/>
        <p:txBody>
          <a:bodyPr vert="horz"/>
          <a:lstStyle>
            <a:lvl1pPr>
              <a:defRPr/>
            </a:lvl1pPr>
          </a:lstStyle>
          <a:p>
            <a:r>
              <a:rPr lang="en-US"/>
              <a:t>Click to add title</a:t>
            </a:r>
            <a:endParaRPr lang="en-GB"/>
          </a:p>
        </p:txBody>
      </p:sp>
      <p:sp>
        <p:nvSpPr>
          <p:cNvPr id="4" name="TextBox 3">
            <a:extLst>
              <a:ext uri="{FF2B5EF4-FFF2-40B4-BE49-F238E27FC236}">
                <a16:creationId xmlns:a16="http://schemas.microsoft.com/office/drawing/2014/main" id="{A6643F02-8FEE-4BD0-94A9-C7976B260A97}"/>
              </a:ext>
            </a:extLst>
          </p:cNvPr>
          <p:cNvSpPr txBox="1"/>
          <p:nvPr userDrawn="1">
            <p:custDataLst>
              <p:tags r:id="rId3"/>
            </p:custDataLst>
          </p:nvPr>
        </p:nvSpPr>
        <p:spPr>
          <a:xfrm>
            <a:off x="7102800" y="698427"/>
            <a:ext cx="2946563" cy="142860"/>
          </a:xfrm>
          <a:prstGeom prst="rect">
            <a:avLst/>
          </a:prstGeom>
          <a:noFill/>
          <a:ln w="12700">
            <a:noFill/>
          </a:ln>
        </p:spPr>
        <p:txBody>
          <a:bodyPr wrap="square" lIns="0" tIns="0" rIns="0" bIns="0" rtlCol="0" anchor="b" anchorCtr="0">
            <a:noAutofit/>
          </a:bodyPr>
          <a:lstStyle/>
          <a:p>
            <a:pPr marL="0" algn="r" defTabSz="993373" rtl="0" eaLnBrk="1" latinLnBrk="0" hangingPunct="1">
              <a:lnSpc>
                <a:spcPct val="100000"/>
              </a:lnSpc>
              <a:spcAft>
                <a:spcPts val="0"/>
              </a:spcAft>
            </a:pPr>
            <a:r>
              <a:rPr lang="en-GB" sz="800" kern="1200" cap="all" spc="58" baseline="0" noProof="0">
                <a:solidFill>
                  <a:srgbClr val="3E3E3E"/>
                </a:solidFill>
                <a:latin typeface="+mj-lt"/>
                <a:ea typeface="Lardy Sans Regular" panose="020B0502070400000000" pitchFamily="34" charset="0"/>
                <a:cs typeface="+mn-cs"/>
              </a:rPr>
              <a:t>Pictet Asset Management</a:t>
            </a:r>
          </a:p>
        </p:txBody>
      </p:sp>
      <p:sp>
        <p:nvSpPr>
          <p:cNvPr id="5" name="TextBox 4">
            <a:extLst>
              <a:ext uri="{FF2B5EF4-FFF2-40B4-BE49-F238E27FC236}">
                <a16:creationId xmlns:a16="http://schemas.microsoft.com/office/drawing/2014/main" id="{11C92092-49E9-4F2A-ABB9-7EF635531498}"/>
              </a:ext>
            </a:extLst>
          </p:cNvPr>
          <p:cNvSpPr txBox="1"/>
          <p:nvPr userDrawn="1">
            <p:custDataLst>
              <p:tags r:id="rId4"/>
            </p:custDataLst>
          </p:nvPr>
        </p:nvSpPr>
        <p:spPr>
          <a:xfrm>
            <a:off x="989203" y="7020000"/>
            <a:ext cx="3620063" cy="144000"/>
          </a:xfrm>
          <a:prstGeom prst="rect">
            <a:avLst/>
          </a:prstGeom>
          <a:noFill/>
          <a:ln w="12700">
            <a:noFill/>
          </a:ln>
        </p:spPr>
        <p:txBody>
          <a:bodyPr wrap="square" lIns="0" tIns="0" rIns="0" bIns="0" rtlCol="0" anchor="b" anchorCtr="0">
            <a:noAutofit/>
          </a:bodyPr>
          <a:lstStyle/>
          <a:p>
            <a:pPr marL="0" algn="l" defTabSz="993373" rtl="0" eaLnBrk="1" latinLnBrk="0" hangingPunct="1">
              <a:lnSpc>
                <a:spcPct val="100000"/>
              </a:lnSpc>
              <a:spcAft>
                <a:spcPts val="0"/>
              </a:spcAft>
            </a:pPr>
            <a:r>
              <a:rPr lang="en-US" sz="800" kern="1200" cap="all" spc="58" baseline="0" noProof="0">
                <a:solidFill>
                  <a:srgbClr val="3E3E3E"/>
                </a:solidFill>
                <a:latin typeface="+mj-lt"/>
                <a:ea typeface="Lardy Sans Regular" panose="020B0502070400000000" pitchFamily="34" charset="0"/>
                <a:cs typeface="+mn-cs"/>
              </a:rPr>
              <a:t>For professional investors only</a:t>
            </a:r>
            <a:endParaRPr lang="en-US" sz="800" kern="1200" cap="all" spc="58" baseline="0" noProof="0" dirty="0">
              <a:solidFill>
                <a:srgbClr val="3E3E3E"/>
              </a:solidFill>
              <a:latin typeface="+mj-lt"/>
              <a:ea typeface="Lardy Sans Regular" panose="020B0502070400000000" pitchFamily="34" charset="0"/>
              <a:cs typeface="+mn-cs"/>
            </a:endParaRPr>
          </a:p>
        </p:txBody>
      </p:sp>
      <p:sp>
        <p:nvSpPr>
          <p:cNvPr id="6" name="Slide Number Placeholder 5">
            <a:extLst>
              <a:ext uri="{FF2B5EF4-FFF2-40B4-BE49-F238E27FC236}">
                <a16:creationId xmlns:a16="http://schemas.microsoft.com/office/drawing/2014/main" id="{B9D3DA06-C04F-4C53-9C04-B9875A48D519}"/>
              </a:ext>
            </a:extLst>
          </p:cNvPr>
          <p:cNvSpPr>
            <a:spLocks noGrp="1"/>
          </p:cNvSpPr>
          <p:nvPr>
            <p:ph type="sldNum" sz="quarter" idx="12"/>
          </p:nvPr>
        </p:nvSpPr>
        <p:spPr>
          <a:xfrm>
            <a:off x="673500" y="7020000"/>
            <a:ext cx="294656" cy="144000"/>
          </a:xfrm>
          <a:prstGeom prst="rect">
            <a:avLst/>
          </a:prstGeom>
        </p:spPr>
        <p:txBody>
          <a:bodyPr lIns="0" tIns="0" rIns="0" bIns="0" anchor="b" anchorCtr="0">
            <a:noAutofit/>
          </a:bodyPr>
          <a:lstStyle>
            <a:lvl1pPr algn="l" rtl="0">
              <a:defRPr lang="en-GB" sz="800" kern="1200" baseline="0" smtClean="0">
                <a:solidFill>
                  <a:srgbClr val="3E3E3E"/>
                </a:solidFill>
                <a:latin typeface="+mj-lt"/>
                <a:ea typeface="Lardy Sans" panose="020B0504050000000003" pitchFamily="34" charset="0"/>
                <a:cs typeface="+mn-cs"/>
              </a:defRPr>
            </a:lvl1pPr>
          </a:lstStyle>
          <a:p>
            <a:fld id="{0E1FD2AC-D77C-45F3-940D-DF1429217BF6}" type="slidenum">
              <a:rPr lang="fr-CH" smtClean="0"/>
              <a:pPr/>
              <a:t>‹#›</a:t>
            </a:fld>
            <a:endParaRPr lang="fr-CH"/>
          </a:p>
        </p:txBody>
      </p:sp>
      <p:sp>
        <p:nvSpPr>
          <p:cNvPr id="9" name="Text Placeholder 8">
            <a:extLst>
              <a:ext uri="{FF2B5EF4-FFF2-40B4-BE49-F238E27FC236}">
                <a16:creationId xmlns:a16="http://schemas.microsoft.com/office/drawing/2014/main" id="{936C7637-17F5-4125-BFC0-648F86C55FAE}"/>
              </a:ext>
            </a:extLst>
          </p:cNvPr>
          <p:cNvSpPr>
            <a:spLocks noGrp="1"/>
          </p:cNvSpPr>
          <p:nvPr>
            <p:ph type="body" sz="quarter" idx="13" hasCustomPrompt="1"/>
          </p:nvPr>
        </p:nvSpPr>
        <p:spPr>
          <a:xfrm>
            <a:off x="673808" y="698427"/>
            <a:ext cx="4504031" cy="142860"/>
          </a:xfrm>
        </p:spPr>
        <p:txBody>
          <a:bodyPr anchor="b" anchorCtr="0"/>
          <a:lstStyle>
            <a:lvl1pPr>
              <a:spcBef>
                <a:spcPts val="0"/>
              </a:spcBef>
              <a:spcAft>
                <a:spcPts val="0"/>
              </a:spcAft>
              <a:defRPr lang="en-GB" sz="800" b="0" kern="1200" cap="all" spc="58" baseline="0" dirty="0">
                <a:solidFill>
                  <a:srgbClr val="3E3E3E"/>
                </a:solidFill>
                <a:latin typeface="+mj-lt"/>
                <a:ea typeface="Lardy Sans" panose="020B0504050000000003" pitchFamily="34" charset="0"/>
                <a:cs typeface="+mn-cs"/>
              </a:defRPr>
            </a:lvl1pPr>
          </a:lstStyle>
          <a:p>
            <a:pPr marL="0" lvl="0" indent="0" algn="l" defTabSz="909308" rtl="0" eaLnBrk="1" latinLnBrk="0" hangingPunct="1">
              <a:lnSpc>
                <a:spcPct val="100000"/>
              </a:lnSpc>
              <a:spcBef>
                <a:spcPts val="0"/>
              </a:spcBef>
              <a:spcAft>
                <a:spcPts val="0"/>
              </a:spcAft>
              <a:buFont typeface="Arial" pitchFamily="34" charset="0"/>
              <a:buNone/>
            </a:pPr>
            <a:r>
              <a:rPr lang="en-US"/>
              <a:t>Click to add section title</a:t>
            </a:r>
            <a:endParaRPr lang="en-GB"/>
          </a:p>
        </p:txBody>
      </p:sp>
      <p:sp>
        <p:nvSpPr>
          <p:cNvPr id="11" name="Text Placeholder 10">
            <a:extLst>
              <a:ext uri="{FF2B5EF4-FFF2-40B4-BE49-F238E27FC236}">
                <a16:creationId xmlns:a16="http://schemas.microsoft.com/office/drawing/2014/main" id="{979FADCF-4B0D-46A5-BBEE-DBB1470A844C}"/>
              </a:ext>
            </a:extLst>
          </p:cNvPr>
          <p:cNvSpPr>
            <a:spLocks noGrp="1"/>
          </p:cNvSpPr>
          <p:nvPr>
            <p:ph type="body" sz="quarter" idx="14" hasCustomPrompt="1"/>
          </p:nvPr>
        </p:nvSpPr>
        <p:spPr>
          <a:xfrm>
            <a:off x="2250000" y="1566000"/>
            <a:ext cx="6192000" cy="5130000"/>
          </a:xfrm>
        </p:spPr>
        <p:txBody>
          <a:bodyPr/>
          <a:lstStyle>
            <a:lvl1pPr>
              <a:defRPr/>
            </a:lvl1pPr>
          </a:lstStyle>
          <a:p>
            <a:pPr lvl="0"/>
            <a:r>
              <a:rPr lang="en-US"/>
              <a:t>Insert text, table, chart or image</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a:extLst>
              <a:ext uri="{FF2B5EF4-FFF2-40B4-BE49-F238E27FC236}">
                <a16:creationId xmlns:a16="http://schemas.microsoft.com/office/drawing/2014/main" id="{D290A35D-223F-4B32-B481-45A7738E0A73}"/>
              </a:ext>
            </a:extLst>
          </p:cNvPr>
          <p:cNvCxnSpPr/>
          <p:nvPr userDrawn="1"/>
        </p:nvCxnSpPr>
        <p:spPr>
          <a:xfrm>
            <a:off x="505125" y="-1"/>
            <a:ext cx="0" cy="828000"/>
          </a:xfrm>
          <a:prstGeom prst="line">
            <a:avLst/>
          </a:prstGeom>
          <a:ln w="6350">
            <a:solidFill>
              <a:srgbClr val="3E3E3E"/>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text, clipart&#10;&#10;Description automatically generated">
            <a:extLst>
              <a:ext uri="{FF2B5EF4-FFF2-40B4-BE49-F238E27FC236}">
                <a16:creationId xmlns:a16="http://schemas.microsoft.com/office/drawing/2014/main" id="{A9CAE57E-1FFD-4F3C-AADD-B78C478684E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223600" y="7002000"/>
            <a:ext cx="244000" cy="288000"/>
          </a:xfrm>
          <a:prstGeom prst="rect">
            <a:avLst/>
          </a:prstGeom>
        </p:spPr>
      </p:pic>
    </p:spTree>
    <p:extLst>
      <p:ext uri="{BB962C8B-B14F-4D97-AF65-F5344CB8AC3E}">
        <p14:creationId xmlns:p14="http://schemas.microsoft.com/office/powerpoint/2010/main" val="252292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wide">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5DA927E2-4B41-4F0D-B74B-B07B77A630C4}"/>
              </a:ext>
            </a:extLst>
          </p:cNvPr>
          <p:cNvGraphicFramePr>
            <a:graphicFrameLocks noChangeAspect="1"/>
          </p:cNvGraphicFramePr>
          <p:nvPr userDrawn="1">
            <p:custDataLst>
              <p:tags r:id="rId2"/>
            </p:custDataLst>
            <p:extLst>
              <p:ext uri="{D42A27DB-BD31-4B8C-83A1-F6EECF244321}">
                <p14:modId xmlns:p14="http://schemas.microsoft.com/office/powerpoint/2010/main" val="2431412053"/>
              </p:ext>
            </p:extLst>
          </p:nvPr>
        </p:nvGraphicFramePr>
        <p:xfrm>
          <a:off x="1857" y="2334"/>
          <a:ext cx="1857" cy="2334"/>
        </p:xfrm>
        <a:graphic>
          <a:graphicData uri="http://schemas.openxmlformats.org/presentationml/2006/ole">
            <mc:AlternateContent xmlns:mc="http://schemas.openxmlformats.org/markup-compatibility/2006">
              <mc:Choice xmlns:v="urn:schemas-microsoft-com:vml" Requires="v">
                <p:oleObj spid="_x0000_s7170" name="think-cell Slide" r:id="rId6" imgW="306" imgH="306" progId="TCLayout.ActiveDocument.1">
                  <p:embed/>
                </p:oleObj>
              </mc:Choice>
              <mc:Fallback>
                <p:oleObj name="think-cell Slide" r:id="rId6" imgW="306" imgH="306" progId="TCLayout.ActiveDocument.1">
                  <p:embed/>
                  <p:pic>
                    <p:nvPicPr>
                      <p:cNvPr id="12" name="Object 11" hidden="1">
                        <a:extLst>
                          <a:ext uri="{FF2B5EF4-FFF2-40B4-BE49-F238E27FC236}">
                            <a16:creationId xmlns:a16="http://schemas.microsoft.com/office/drawing/2014/main" id="{5DA927E2-4B41-4F0D-B74B-B07B77A630C4}"/>
                          </a:ext>
                        </a:extLst>
                      </p:cNvPr>
                      <p:cNvPicPr/>
                      <p:nvPr/>
                    </p:nvPicPr>
                    <p:blipFill>
                      <a:blip r:embed="rId7"/>
                      <a:stretch>
                        <a:fillRect/>
                      </a:stretch>
                    </p:blipFill>
                    <p:spPr>
                      <a:xfrm>
                        <a:off x="1857" y="2334"/>
                        <a:ext cx="1857" cy="2334"/>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0FA01C5-652C-4B4B-8AB5-1E53A5F5A8B6}"/>
              </a:ext>
            </a:extLst>
          </p:cNvPr>
          <p:cNvSpPr>
            <a:spLocks noGrp="1"/>
          </p:cNvSpPr>
          <p:nvPr>
            <p:ph type="title" hasCustomPrompt="1"/>
          </p:nvPr>
        </p:nvSpPr>
        <p:spPr/>
        <p:txBody>
          <a:bodyPr vert="horz"/>
          <a:lstStyle>
            <a:lvl1pPr>
              <a:defRPr/>
            </a:lvl1pPr>
          </a:lstStyle>
          <a:p>
            <a:r>
              <a:rPr lang="en-US"/>
              <a:t>Click to add title</a:t>
            </a:r>
            <a:endParaRPr lang="en-GB"/>
          </a:p>
        </p:txBody>
      </p:sp>
      <p:sp>
        <p:nvSpPr>
          <p:cNvPr id="4" name="TextBox 3">
            <a:extLst>
              <a:ext uri="{FF2B5EF4-FFF2-40B4-BE49-F238E27FC236}">
                <a16:creationId xmlns:a16="http://schemas.microsoft.com/office/drawing/2014/main" id="{A6643F02-8FEE-4BD0-94A9-C7976B260A97}"/>
              </a:ext>
            </a:extLst>
          </p:cNvPr>
          <p:cNvSpPr txBox="1"/>
          <p:nvPr userDrawn="1">
            <p:custDataLst>
              <p:tags r:id="rId3"/>
            </p:custDataLst>
          </p:nvPr>
        </p:nvSpPr>
        <p:spPr>
          <a:xfrm>
            <a:off x="7102800" y="698427"/>
            <a:ext cx="2946563" cy="142860"/>
          </a:xfrm>
          <a:prstGeom prst="rect">
            <a:avLst/>
          </a:prstGeom>
          <a:noFill/>
          <a:ln w="12700">
            <a:noFill/>
          </a:ln>
        </p:spPr>
        <p:txBody>
          <a:bodyPr wrap="square" lIns="0" tIns="0" rIns="0" bIns="0" rtlCol="0" anchor="b" anchorCtr="0">
            <a:noAutofit/>
          </a:bodyPr>
          <a:lstStyle/>
          <a:p>
            <a:pPr marL="0" algn="r" defTabSz="993373" rtl="0" eaLnBrk="1" latinLnBrk="0" hangingPunct="1">
              <a:lnSpc>
                <a:spcPct val="100000"/>
              </a:lnSpc>
              <a:spcAft>
                <a:spcPts val="0"/>
              </a:spcAft>
            </a:pPr>
            <a:r>
              <a:rPr lang="en-GB" sz="800" kern="1200" cap="all" spc="58" baseline="0" noProof="0">
                <a:solidFill>
                  <a:srgbClr val="3E3E3E"/>
                </a:solidFill>
                <a:latin typeface="+mj-lt"/>
                <a:ea typeface="Lardy Sans Regular" panose="020B0502070400000000" pitchFamily="34" charset="0"/>
                <a:cs typeface="+mn-cs"/>
              </a:rPr>
              <a:t>Pictet Asset Management</a:t>
            </a:r>
          </a:p>
        </p:txBody>
      </p:sp>
      <p:sp>
        <p:nvSpPr>
          <p:cNvPr id="5" name="TextBox 4">
            <a:extLst>
              <a:ext uri="{FF2B5EF4-FFF2-40B4-BE49-F238E27FC236}">
                <a16:creationId xmlns:a16="http://schemas.microsoft.com/office/drawing/2014/main" id="{11C92092-49E9-4F2A-ABB9-7EF635531498}"/>
              </a:ext>
            </a:extLst>
          </p:cNvPr>
          <p:cNvSpPr txBox="1"/>
          <p:nvPr userDrawn="1">
            <p:custDataLst>
              <p:tags r:id="rId4"/>
            </p:custDataLst>
          </p:nvPr>
        </p:nvSpPr>
        <p:spPr>
          <a:xfrm>
            <a:off x="989203" y="7020000"/>
            <a:ext cx="3620063" cy="144000"/>
          </a:xfrm>
          <a:prstGeom prst="rect">
            <a:avLst/>
          </a:prstGeom>
          <a:noFill/>
          <a:ln w="12700">
            <a:noFill/>
          </a:ln>
        </p:spPr>
        <p:txBody>
          <a:bodyPr wrap="square" lIns="0" tIns="0" rIns="0" bIns="0" rtlCol="0" anchor="b" anchorCtr="0">
            <a:noAutofit/>
          </a:bodyPr>
          <a:lstStyle/>
          <a:p>
            <a:pPr marL="0" algn="l" defTabSz="993373" rtl="0" eaLnBrk="1" latinLnBrk="0" hangingPunct="1">
              <a:lnSpc>
                <a:spcPct val="100000"/>
              </a:lnSpc>
              <a:spcAft>
                <a:spcPts val="0"/>
              </a:spcAft>
            </a:pPr>
            <a:r>
              <a:rPr lang="en-US" sz="800" kern="1200" cap="all" spc="58" baseline="0" noProof="0">
                <a:solidFill>
                  <a:srgbClr val="3E3E3E"/>
                </a:solidFill>
                <a:latin typeface="+mj-lt"/>
                <a:ea typeface="Lardy Sans Regular" panose="020B0502070400000000" pitchFamily="34" charset="0"/>
                <a:cs typeface="+mn-cs"/>
              </a:rPr>
              <a:t>For professional investors only</a:t>
            </a:r>
            <a:endParaRPr lang="en-US" sz="800" kern="1200" cap="all" spc="58" baseline="0" noProof="0" dirty="0">
              <a:solidFill>
                <a:srgbClr val="3E3E3E"/>
              </a:solidFill>
              <a:latin typeface="+mj-lt"/>
              <a:ea typeface="Lardy Sans Regular" panose="020B0502070400000000" pitchFamily="34" charset="0"/>
              <a:cs typeface="+mn-cs"/>
            </a:endParaRPr>
          </a:p>
        </p:txBody>
      </p:sp>
      <p:sp>
        <p:nvSpPr>
          <p:cNvPr id="6" name="Slide Number Placeholder 5">
            <a:extLst>
              <a:ext uri="{FF2B5EF4-FFF2-40B4-BE49-F238E27FC236}">
                <a16:creationId xmlns:a16="http://schemas.microsoft.com/office/drawing/2014/main" id="{B9D3DA06-C04F-4C53-9C04-B9875A48D519}"/>
              </a:ext>
            </a:extLst>
          </p:cNvPr>
          <p:cNvSpPr>
            <a:spLocks noGrp="1"/>
          </p:cNvSpPr>
          <p:nvPr>
            <p:ph type="sldNum" sz="quarter" idx="12"/>
          </p:nvPr>
        </p:nvSpPr>
        <p:spPr>
          <a:xfrm>
            <a:off x="673500" y="7020000"/>
            <a:ext cx="294656" cy="144000"/>
          </a:xfrm>
          <a:prstGeom prst="rect">
            <a:avLst/>
          </a:prstGeom>
        </p:spPr>
        <p:txBody>
          <a:bodyPr lIns="0" tIns="0" rIns="0" bIns="0" anchor="b" anchorCtr="0">
            <a:noAutofit/>
          </a:bodyPr>
          <a:lstStyle>
            <a:lvl1pPr algn="l" rtl="0">
              <a:defRPr lang="en-GB" sz="800" kern="1200" baseline="0" smtClean="0">
                <a:solidFill>
                  <a:srgbClr val="3E3E3E"/>
                </a:solidFill>
                <a:latin typeface="+mj-lt"/>
                <a:ea typeface="Lardy Sans" panose="020B0504050000000003" pitchFamily="34" charset="0"/>
                <a:cs typeface="+mn-cs"/>
              </a:defRPr>
            </a:lvl1pPr>
          </a:lstStyle>
          <a:p>
            <a:fld id="{0E1FD2AC-D77C-45F3-940D-DF1429217BF6}" type="slidenum">
              <a:rPr lang="fr-CH" smtClean="0"/>
              <a:pPr/>
              <a:t>‹#›</a:t>
            </a:fld>
            <a:endParaRPr lang="fr-CH"/>
          </a:p>
        </p:txBody>
      </p:sp>
      <p:sp>
        <p:nvSpPr>
          <p:cNvPr id="9" name="Text Placeholder 8">
            <a:extLst>
              <a:ext uri="{FF2B5EF4-FFF2-40B4-BE49-F238E27FC236}">
                <a16:creationId xmlns:a16="http://schemas.microsoft.com/office/drawing/2014/main" id="{936C7637-17F5-4125-BFC0-648F86C55FAE}"/>
              </a:ext>
            </a:extLst>
          </p:cNvPr>
          <p:cNvSpPr>
            <a:spLocks noGrp="1"/>
          </p:cNvSpPr>
          <p:nvPr>
            <p:ph type="body" sz="quarter" idx="13" hasCustomPrompt="1"/>
          </p:nvPr>
        </p:nvSpPr>
        <p:spPr>
          <a:xfrm>
            <a:off x="673808" y="698427"/>
            <a:ext cx="4504031" cy="142860"/>
          </a:xfrm>
        </p:spPr>
        <p:txBody>
          <a:bodyPr anchor="b" anchorCtr="0"/>
          <a:lstStyle>
            <a:lvl1pPr>
              <a:spcBef>
                <a:spcPts val="0"/>
              </a:spcBef>
              <a:spcAft>
                <a:spcPts val="0"/>
              </a:spcAft>
              <a:defRPr lang="en-GB" sz="800" b="0" kern="1200" cap="all" spc="58" baseline="0" dirty="0">
                <a:solidFill>
                  <a:srgbClr val="3E3E3E"/>
                </a:solidFill>
                <a:latin typeface="+mj-lt"/>
                <a:ea typeface="Lardy Sans" panose="020B0504050000000003" pitchFamily="34" charset="0"/>
                <a:cs typeface="+mn-cs"/>
              </a:defRPr>
            </a:lvl1pPr>
          </a:lstStyle>
          <a:p>
            <a:pPr marL="0" lvl="0" indent="0" algn="l" defTabSz="909308" rtl="0" eaLnBrk="1" latinLnBrk="0" hangingPunct="1">
              <a:lnSpc>
                <a:spcPct val="100000"/>
              </a:lnSpc>
              <a:spcBef>
                <a:spcPts val="0"/>
              </a:spcBef>
              <a:spcAft>
                <a:spcPts val="0"/>
              </a:spcAft>
              <a:buFont typeface="Arial" pitchFamily="34" charset="0"/>
              <a:buNone/>
            </a:pPr>
            <a:r>
              <a:rPr lang="en-US"/>
              <a:t>Click to add section title</a:t>
            </a:r>
            <a:endParaRPr lang="en-GB"/>
          </a:p>
        </p:txBody>
      </p:sp>
      <p:sp>
        <p:nvSpPr>
          <p:cNvPr id="10" name="Text Placeholder 9">
            <a:extLst>
              <a:ext uri="{FF2B5EF4-FFF2-40B4-BE49-F238E27FC236}">
                <a16:creationId xmlns:a16="http://schemas.microsoft.com/office/drawing/2014/main" id="{404924C4-2BDF-49D3-AD0A-6CDFC1EB67E6}"/>
              </a:ext>
            </a:extLst>
          </p:cNvPr>
          <p:cNvSpPr>
            <a:spLocks noGrp="1"/>
          </p:cNvSpPr>
          <p:nvPr>
            <p:ph type="body" sz="quarter" idx="14" hasCustomPrompt="1"/>
          </p:nvPr>
        </p:nvSpPr>
        <p:spPr>
          <a:xfrm>
            <a:off x="673499" y="1566000"/>
            <a:ext cx="9360000" cy="5130000"/>
          </a:xfrm>
        </p:spPr>
        <p:txBody>
          <a:bodyPr/>
          <a:lstStyle/>
          <a:p>
            <a:pPr lvl="0"/>
            <a:r>
              <a:rPr lang="en-US"/>
              <a:t>Insert text, table, chart or image</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1" name="Straight Connector 10">
            <a:extLst>
              <a:ext uri="{FF2B5EF4-FFF2-40B4-BE49-F238E27FC236}">
                <a16:creationId xmlns:a16="http://schemas.microsoft.com/office/drawing/2014/main" id="{D74B1203-FECC-4784-B24E-FBA987AF21AD}"/>
              </a:ext>
            </a:extLst>
          </p:cNvPr>
          <p:cNvCxnSpPr/>
          <p:nvPr userDrawn="1"/>
        </p:nvCxnSpPr>
        <p:spPr>
          <a:xfrm>
            <a:off x="505125" y="-1"/>
            <a:ext cx="0" cy="828000"/>
          </a:xfrm>
          <a:prstGeom prst="line">
            <a:avLst/>
          </a:prstGeom>
          <a:ln w="6350">
            <a:solidFill>
              <a:srgbClr val="3E3E3E"/>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text, clipart&#10;&#10;Description automatically generated">
            <a:extLst>
              <a:ext uri="{FF2B5EF4-FFF2-40B4-BE49-F238E27FC236}">
                <a16:creationId xmlns:a16="http://schemas.microsoft.com/office/drawing/2014/main" id="{2A40AF20-B8C7-4AC5-9A58-3B1429E9816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223600" y="7002000"/>
            <a:ext cx="244000" cy="288000"/>
          </a:xfrm>
          <a:prstGeom prst="rect">
            <a:avLst/>
          </a:prstGeom>
        </p:spPr>
      </p:pic>
    </p:spTree>
    <p:extLst>
      <p:ext uri="{BB962C8B-B14F-4D97-AF65-F5344CB8AC3E}">
        <p14:creationId xmlns:p14="http://schemas.microsoft.com/office/powerpoint/2010/main" val="170605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p:bg>
      <p:bgRef idx="1001">
        <a:schemeClr val="bg1"/>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B0E66A7-08CD-40A3-84C4-0EF7E2BDA914}"/>
              </a:ext>
            </a:extLst>
          </p:cNvPr>
          <p:cNvGraphicFramePr>
            <a:graphicFrameLocks noChangeAspect="1"/>
          </p:cNvGraphicFramePr>
          <p:nvPr userDrawn="1">
            <p:custDataLst>
              <p:tags r:id="rId2"/>
            </p:custDataLst>
            <p:extLst>
              <p:ext uri="{D42A27DB-BD31-4B8C-83A1-F6EECF244321}">
                <p14:modId xmlns:p14="http://schemas.microsoft.com/office/powerpoint/2010/main" val="1695976091"/>
              </p:ext>
            </p:extLst>
          </p:nvPr>
        </p:nvGraphicFramePr>
        <p:xfrm>
          <a:off x="1857" y="2334"/>
          <a:ext cx="1857" cy="2334"/>
        </p:xfrm>
        <a:graphic>
          <a:graphicData uri="http://schemas.openxmlformats.org/presentationml/2006/ole">
            <mc:AlternateContent xmlns:mc="http://schemas.openxmlformats.org/markup-compatibility/2006">
              <mc:Choice xmlns:v="urn:schemas-microsoft-com:vml" Requires="v">
                <p:oleObj spid="_x0000_s8194" name="think-cell Slide" r:id="rId6" imgW="306" imgH="306" progId="TCLayout.ActiveDocument.1">
                  <p:embed/>
                </p:oleObj>
              </mc:Choice>
              <mc:Fallback>
                <p:oleObj name="think-cell Slide" r:id="rId6" imgW="306" imgH="306" progId="TCLayout.ActiveDocument.1">
                  <p:embed/>
                  <p:pic>
                    <p:nvPicPr>
                      <p:cNvPr id="10" name="Object 9" hidden="1">
                        <a:extLst>
                          <a:ext uri="{FF2B5EF4-FFF2-40B4-BE49-F238E27FC236}">
                            <a16:creationId xmlns:a16="http://schemas.microsoft.com/office/drawing/2014/main" id="{EB0E66A7-08CD-40A3-84C4-0EF7E2BDA914}"/>
                          </a:ext>
                        </a:extLst>
                      </p:cNvPr>
                      <p:cNvPicPr/>
                      <p:nvPr/>
                    </p:nvPicPr>
                    <p:blipFill>
                      <a:blip r:embed="rId7"/>
                      <a:stretch>
                        <a:fillRect/>
                      </a:stretch>
                    </p:blipFill>
                    <p:spPr>
                      <a:xfrm>
                        <a:off x="1857" y="2334"/>
                        <a:ext cx="1857" cy="2334"/>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0FA01C5-652C-4B4B-8AB5-1E53A5F5A8B6}"/>
              </a:ext>
            </a:extLst>
          </p:cNvPr>
          <p:cNvSpPr>
            <a:spLocks noGrp="1"/>
          </p:cNvSpPr>
          <p:nvPr>
            <p:ph type="title" hasCustomPrompt="1"/>
          </p:nvPr>
        </p:nvSpPr>
        <p:spPr/>
        <p:txBody>
          <a:bodyPr vert="horz"/>
          <a:lstStyle>
            <a:lvl1pPr>
              <a:defRPr/>
            </a:lvl1pPr>
          </a:lstStyle>
          <a:p>
            <a:r>
              <a:rPr lang="en-US"/>
              <a:t>Click to add title</a:t>
            </a:r>
            <a:endParaRPr lang="en-GB"/>
          </a:p>
        </p:txBody>
      </p:sp>
      <p:sp>
        <p:nvSpPr>
          <p:cNvPr id="4" name="TextBox 3">
            <a:extLst>
              <a:ext uri="{FF2B5EF4-FFF2-40B4-BE49-F238E27FC236}">
                <a16:creationId xmlns:a16="http://schemas.microsoft.com/office/drawing/2014/main" id="{A6643F02-8FEE-4BD0-94A9-C7976B260A97}"/>
              </a:ext>
            </a:extLst>
          </p:cNvPr>
          <p:cNvSpPr txBox="1"/>
          <p:nvPr userDrawn="1">
            <p:custDataLst>
              <p:tags r:id="rId3"/>
            </p:custDataLst>
          </p:nvPr>
        </p:nvSpPr>
        <p:spPr>
          <a:xfrm>
            <a:off x="7102800" y="698427"/>
            <a:ext cx="2946563" cy="142860"/>
          </a:xfrm>
          <a:prstGeom prst="rect">
            <a:avLst/>
          </a:prstGeom>
          <a:noFill/>
          <a:ln w="12700">
            <a:noFill/>
          </a:ln>
        </p:spPr>
        <p:txBody>
          <a:bodyPr wrap="square" lIns="0" tIns="0" rIns="0" bIns="0" rtlCol="0" anchor="b" anchorCtr="0">
            <a:noAutofit/>
          </a:bodyPr>
          <a:lstStyle/>
          <a:p>
            <a:pPr marL="0" algn="r" defTabSz="993373" rtl="0" eaLnBrk="1" latinLnBrk="0" hangingPunct="1">
              <a:lnSpc>
                <a:spcPct val="100000"/>
              </a:lnSpc>
              <a:spcAft>
                <a:spcPts val="0"/>
              </a:spcAft>
            </a:pPr>
            <a:r>
              <a:rPr lang="en-GB" sz="800" kern="1200" cap="all" spc="58" baseline="0" noProof="0">
                <a:solidFill>
                  <a:srgbClr val="3E3E3E"/>
                </a:solidFill>
                <a:latin typeface="+mj-lt"/>
                <a:ea typeface="Lardy Sans Regular" panose="020B0502070400000000" pitchFamily="34" charset="0"/>
                <a:cs typeface="+mn-cs"/>
              </a:rPr>
              <a:t>Pictet Asset Management</a:t>
            </a:r>
          </a:p>
        </p:txBody>
      </p:sp>
      <p:sp>
        <p:nvSpPr>
          <p:cNvPr id="5" name="TextBox 4">
            <a:extLst>
              <a:ext uri="{FF2B5EF4-FFF2-40B4-BE49-F238E27FC236}">
                <a16:creationId xmlns:a16="http://schemas.microsoft.com/office/drawing/2014/main" id="{11C92092-49E9-4F2A-ABB9-7EF635531498}"/>
              </a:ext>
            </a:extLst>
          </p:cNvPr>
          <p:cNvSpPr txBox="1"/>
          <p:nvPr userDrawn="1">
            <p:custDataLst>
              <p:tags r:id="rId4"/>
            </p:custDataLst>
          </p:nvPr>
        </p:nvSpPr>
        <p:spPr>
          <a:xfrm>
            <a:off x="989203" y="7020000"/>
            <a:ext cx="3620063" cy="144000"/>
          </a:xfrm>
          <a:prstGeom prst="rect">
            <a:avLst/>
          </a:prstGeom>
          <a:noFill/>
          <a:ln w="12700">
            <a:noFill/>
          </a:ln>
        </p:spPr>
        <p:txBody>
          <a:bodyPr wrap="square" lIns="0" tIns="0" rIns="0" bIns="0" rtlCol="0" anchor="b" anchorCtr="0">
            <a:noAutofit/>
          </a:bodyPr>
          <a:lstStyle/>
          <a:p>
            <a:pPr marL="0" algn="l" defTabSz="993373" rtl="0" eaLnBrk="1" latinLnBrk="0" hangingPunct="1">
              <a:lnSpc>
                <a:spcPct val="100000"/>
              </a:lnSpc>
              <a:spcAft>
                <a:spcPts val="0"/>
              </a:spcAft>
            </a:pPr>
            <a:r>
              <a:rPr lang="en-US" sz="800" kern="1200" cap="all" spc="58" baseline="0" noProof="0">
                <a:solidFill>
                  <a:srgbClr val="3E3E3E"/>
                </a:solidFill>
                <a:latin typeface="+mj-lt"/>
                <a:ea typeface="Lardy Sans Regular" panose="020B0502070400000000" pitchFamily="34" charset="0"/>
                <a:cs typeface="+mn-cs"/>
              </a:rPr>
              <a:t>For professional investors only</a:t>
            </a:r>
            <a:endParaRPr lang="en-US" sz="800" kern="1200" cap="all" spc="58" baseline="0" noProof="0" dirty="0">
              <a:solidFill>
                <a:srgbClr val="3E3E3E"/>
              </a:solidFill>
              <a:latin typeface="+mj-lt"/>
              <a:ea typeface="Lardy Sans Regular" panose="020B0502070400000000" pitchFamily="34" charset="0"/>
              <a:cs typeface="+mn-cs"/>
            </a:endParaRPr>
          </a:p>
        </p:txBody>
      </p:sp>
      <p:sp>
        <p:nvSpPr>
          <p:cNvPr id="6" name="Slide Number Placeholder 5">
            <a:extLst>
              <a:ext uri="{FF2B5EF4-FFF2-40B4-BE49-F238E27FC236}">
                <a16:creationId xmlns:a16="http://schemas.microsoft.com/office/drawing/2014/main" id="{B9D3DA06-C04F-4C53-9C04-B9875A48D519}"/>
              </a:ext>
            </a:extLst>
          </p:cNvPr>
          <p:cNvSpPr>
            <a:spLocks noGrp="1"/>
          </p:cNvSpPr>
          <p:nvPr>
            <p:ph type="sldNum" sz="quarter" idx="12"/>
          </p:nvPr>
        </p:nvSpPr>
        <p:spPr>
          <a:xfrm>
            <a:off x="673500" y="7020000"/>
            <a:ext cx="294656" cy="144000"/>
          </a:xfrm>
          <a:prstGeom prst="rect">
            <a:avLst/>
          </a:prstGeom>
        </p:spPr>
        <p:txBody>
          <a:bodyPr lIns="0" tIns="0" rIns="0" bIns="0" anchor="b" anchorCtr="0">
            <a:noAutofit/>
          </a:bodyPr>
          <a:lstStyle>
            <a:lvl1pPr algn="l" rtl="0">
              <a:defRPr lang="en-GB" sz="800" kern="1200" baseline="0" smtClean="0">
                <a:solidFill>
                  <a:srgbClr val="3E3E3E"/>
                </a:solidFill>
                <a:latin typeface="+mj-lt"/>
                <a:ea typeface="Lardy Sans" panose="020B0504050000000003" pitchFamily="34" charset="0"/>
                <a:cs typeface="+mn-cs"/>
              </a:defRPr>
            </a:lvl1pPr>
          </a:lstStyle>
          <a:p>
            <a:fld id="{0E1FD2AC-D77C-45F3-940D-DF1429217BF6}" type="slidenum">
              <a:rPr lang="fr-CH" smtClean="0"/>
              <a:pPr/>
              <a:t>‹#›</a:t>
            </a:fld>
            <a:endParaRPr lang="fr-CH"/>
          </a:p>
        </p:txBody>
      </p:sp>
      <p:sp>
        <p:nvSpPr>
          <p:cNvPr id="9" name="Text Placeholder 8">
            <a:extLst>
              <a:ext uri="{FF2B5EF4-FFF2-40B4-BE49-F238E27FC236}">
                <a16:creationId xmlns:a16="http://schemas.microsoft.com/office/drawing/2014/main" id="{936C7637-17F5-4125-BFC0-648F86C55FAE}"/>
              </a:ext>
            </a:extLst>
          </p:cNvPr>
          <p:cNvSpPr>
            <a:spLocks noGrp="1"/>
          </p:cNvSpPr>
          <p:nvPr>
            <p:ph type="body" sz="quarter" idx="13" hasCustomPrompt="1"/>
          </p:nvPr>
        </p:nvSpPr>
        <p:spPr>
          <a:xfrm>
            <a:off x="673808" y="698427"/>
            <a:ext cx="4504031" cy="142860"/>
          </a:xfrm>
        </p:spPr>
        <p:txBody>
          <a:bodyPr anchor="b" anchorCtr="0"/>
          <a:lstStyle>
            <a:lvl1pPr>
              <a:spcBef>
                <a:spcPts val="0"/>
              </a:spcBef>
              <a:spcAft>
                <a:spcPts val="0"/>
              </a:spcAft>
              <a:defRPr lang="en-GB" sz="800" b="0" kern="1200" cap="all" spc="58" baseline="0" dirty="0">
                <a:solidFill>
                  <a:srgbClr val="3E3E3E"/>
                </a:solidFill>
                <a:latin typeface="+mj-lt"/>
                <a:ea typeface="Lardy Sans" panose="020B0504050000000003" pitchFamily="34" charset="0"/>
                <a:cs typeface="+mn-cs"/>
              </a:defRPr>
            </a:lvl1pPr>
          </a:lstStyle>
          <a:p>
            <a:pPr marL="0" lvl="0" indent="0" algn="l" defTabSz="909308" rtl="0" eaLnBrk="1" latinLnBrk="0" hangingPunct="1">
              <a:lnSpc>
                <a:spcPct val="100000"/>
              </a:lnSpc>
              <a:spcBef>
                <a:spcPts val="0"/>
              </a:spcBef>
              <a:spcAft>
                <a:spcPts val="0"/>
              </a:spcAft>
              <a:buFont typeface="Arial" pitchFamily="34" charset="0"/>
              <a:buNone/>
            </a:pPr>
            <a:r>
              <a:rPr lang="en-US"/>
              <a:t>Click to add section title</a:t>
            </a:r>
            <a:endParaRPr lang="en-GB"/>
          </a:p>
        </p:txBody>
      </p:sp>
      <p:sp>
        <p:nvSpPr>
          <p:cNvPr id="12" name="Text Placeholder 11">
            <a:extLst>
              <a:ext uri="{FF2B5EF4-FFF2-40B4-BE49-F238E27FC236}">
                <a16:creationId xmlns:a16="http://schemas.microsoft.com/office/drawing/2014/main" id="{E015A4DE-08EC-4E08-A06D-5AFEDB0280B1}"/>
              </a:ext>
            </a:extLst>
          </p:cNvPr>
          <p:cNvSpPr>
            <a:spLocks noGrp="1"/>
          </p:cNvSpPr>
          <p:nvPr>
            <p:ph type="body" sz="quarter" idx="14" hasCustomPrompt="1"/>
          </p:nvPr>
        </p:nvSpPr>
        <p:spPr>
          <a:xfrm>
            <a:off x="673500" y="1566000"/>
            <a:ext cx="4528800" cy="5130000"/>
          </a:xfrm>
        </p:spPr>
        <p:txBody>
          <a:bodyPr/>
          <a:lstStyle/>
          <a:p>
            <a:pPr lvl="0"/>
            <a:r>
              <a:rPr lang="en-US"/>
              <a:t>Insert text, table, chart or image</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2D6A2338-774A-4CF3-94CF-46753706AA25}"/>
              </a:ext>
            </a:extLst>
          </p:cNvPr>
          <p:cNvSpPr>
            <a:spLocks noGrp="1"/>
          </p:cNvSpPr>
          <p:nvPr>
            <p:ph type="body" sz="quarter" idx="15" hasCustomPrompt="1"/>
          </p:nvPr>
        </p:nvSpPr>
        <p:spPr>
          <a:xfrm>
            <a:off x="5490000" y="1566000"/>
            <a:ext cx="4528800" cy="5130000"/>
          </a:xfrm>
        </p:spPr>
        <p:txBody>
          <a:bodyPr/>
          <a:lstStyle/>
          <a:p>
            <a:pPr lvl="0"/>
            <a:r>
              <a:rPr lang="en-US"/>
              <a:t>Insert text, table, chart or image</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3" name="Straight Connector 12">
            <a:extLst>
              <a:ext uri="{FF2B5EF4-FFF2-40B4-BE49-F238E27FC236}">
                <a16:creationId xmlns:a16="http://schemas.microsoft.com/office/drawing/2014/main" id="{52ACE331-4BC7-4A58-89D3-CE9DD8501A66}"/>
              </a:ext>
            </a:extLst>
          </p:cNvPr>
          <p:cNvCxnSpPr/>
          <p:nvPr userDrawn="1"/>
        </p:nvCxnSpPr>
        <p:spPr>
          <a:xfrm>
            <a:off x="505125" y="-1"/>
            <a:ext cx="0" cy="828000"/>
          </a:xfrm>
          <a:prstGeom prst="line">
            <a:avLst/>
          </a:prstGeom>
          <a:ln w="6350">
            <a:solidFill>
              <a:srgbClr val="3E3E3E"/>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 clipart&#10;&#10;Description automatically generated">
            <a:extLst>
              <a:ext uri="{FF2B5EF4-FFF2-40B4-BE49-F238E27FC236}">
                <a16:creationId xmlns:a16="http://schemas.microsoft.com/office/drawing/2014/main" id="{93F047A7-3552-4715-9EB0-9D257606739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223600" y="7002000"/>
            <a:ext cx="244000" cy="288000"/>
          </a:xfrm>
          <a:prstGeom prst="rect">
            <a:avLst/>
          </a:prstGeom>
        </p:spPr>
      </p:pic>
    </p:spTree>
    <p:extLst>
      <p:ext uri="{BB962C8B-B14F-4D97-AF65-F5344CB8AC3E}">
        <p14:creationId xmlns:p14="http://schemas.microsoft.com/office/powerpoint/2010/main" val="30511338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third columns">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2BF6B00C-BF32-41CF-86BD-0CB18122F37A}"/>
              </a:ext>
            </a:extLst>
          </p:cNvPr>
          <p:cNvGraphicFramePr>
            <a:graphicFrameLocks noChangeAspect="1"/>
          </p:cNvGraphicFramePr>
          <p:nvPr userDrawn="1">
            <p:custDataLst>
              <p:tags r:id="rId2"/>
            </p:custDataLst>
            <p:extLst>
              <p:ext uri="{D42A27DB-BD31-4B8C-83A1-F6EECF244321}">
                <p14:modId xmlns:p14="http://schemas.microsoft.com/office/powerpoint/2010/main" val="548457361"/>
              </p:ext>
            </p:extLst>
          </p:nvPr>
        </p:nvGraphicFramePr>
        <p:xfrm>
          <a:off x="1857" y="2334"/>
          <a:ext cx="1857" cy="2334"/>
        </p:xfrm>
        <a:graphic>
          <a:graphicData uri="http://schemas.openxmlformats.org/presentationml/2006/ole">
            <mc:AlternateContent xmlns:mc="http://schemas.openxmlformats.org/markup-compatibility/2006">
              <mc:Choice xmlns:v="urn:schemas-microsoft-com:vml" Requires="v">
                <p:oleObj spid="_x0000_s9218" name="think-cell Slide" r:id="rId6" imgW="306" imgH="306" progId="TCLayout.ActiveDocument.1">
                  <p:embed/>
                </p:oleObj>
              </mc:Choice>
              <mc:Fallback>
                <p:oleObj name="think-cell Slide" r:id="rId6" imgW="306" imgH="306" progId="TCLayout.ActiveDocument.1">
                  <p:embed/>
                  <p:pic>
                    <p:nvPicPr>
                      <p:cNvPr id="10" name="Object 9" hidden="1">
                        <a:extLst>
                          <a:ext uri="{FF2B5EF4-FFF2-40B4-BE49-F238E27FC236}">
                            <a16:creationId xmlns:a16="http://schemas.microsoft.com/office/drawing/2014/main" id="{2BF6B00C-BF32-41CF-86BD-0CB18122F37A}"/>
                          </a:ext>
                        </a:extLst>
                      </p:cNvPr>
                      <p:cNvPicPr/>
                      <p:nvPr/>
                    </p:nvPicPr>
                    <p:blipFill>
                      <a:blip r:embed="rId7"/>
                      <a:stretch>
                        <a:fillRect/>
                      </a:stretch>
                    </p:blipFill>
                    <p:spPr>
                      <a:xfrm>
                        <a:off x="1857" y="2334"/>
                        <a:ext cx="1857" cy="2334"/>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0FA01C5-652C-4B4B-8AB5-1E53A5F5A8B6}"/>
              </a:ext>
            </a:extLst>
          </p:cNvPr>
          <p:cNvSpPr>
            <a:spLocks noGrp="1"/>
          </p:cNvSpPr>
          <p:nvPr>
            <p:ph type="title" hasCustomPrompt="1"/>
          </p:nvPr>
        </p:nvSpPr>
        <p:spPr/>
        <p:txBody>
          <a:bodyPr vert="horz"/>
          <a:lstStyle>
            <a:lvl1pPr>
              <a:defRPr/>
            </a:lvl1pPr>
          </a:lstStyle>
          <a:p>
            <a:r>
              <a:rPr lang="en-US"/>
              <a:t>Click to add title</a:t>
            </a:r>
            <a:endParaRPr lang="en-GB"/>
          </a:p>
        </p:txBody>
      </p:sp>
      <p:sp>
        <p:nvSpPr>
          <p:cNvPr id="4" name="TextBox 3">
            <a:extLst>
              <a:ext uri="{FF2B5EF4-FFF2-40B4-BE49-F238E27FC236}">
                <a16:creationId xmlns:a16="http://schemas.microsoft.com/office/drawing/2014/main" id="{A6643F02-8FEE-4BD0-94A9-C7976B260A97}"/>
              </a:ext>
            </a:extLst>
          </p:cNvPr>
          <p:cNvSpPr txBox="1"/>
          <p:nvPr userDrawn="1">
            <p:custDataLst>
              <p:tags r:id="rId3"/>
            </p:custDataLst>
          </p:nvPr>
        </p:nvSpPr>
        <p:spPr>
          <a:xfrm>
            <a:off x="7102800" y="698427"/>
            <a:ext cx="2946563" cy="142860"/>
          </a:xfrm>
          <a:prstGeom prst="rect">
            <a:avLst/>
          </a:prstGeom>
          <a:noFill/>
          <a:ln w="12700">
            <a:noFill/>
          </a:ln>
        </p:spPr>
        <p:txBody>
          <a:bodyPr wrap="square" lIns="0" tIns="0" rIns="0" bIns="0" rtlCol="0" anchor="b" anchorCtr="0">
            <a:noAutofit/>
          </a:bodyPr>
          <a:lstStyle/>
          <a:p>
            <a:pPr marL="0" algn="r" defTabSz="993373" rtl="0" eaLnBrk="1" latinLnBrk="0" hangingPunct="1">
              <a:lnSpc>
                <a:spcPct val="100000"/>
              </a:lnSpc>
              <a:spcAft>
                <a:spcPts val="0"/>
              </a:spcAft>
            </a:pPr>
            <a:r>
              <a:rPr lang="en-GB" sz="800" kern="1200" cap="all" spc="58" baseline="0" noProof="0">
                <a:solidFill>
                  <a:srgbClr val="3E3E3E"/>
                </a:solidFill>
                <a:latin typeface="+mj-lt"/>
                <a:ea typeface="Lardy Sans Regular" panose="020B0502070400000000" pitchFamily="34" charset="0"/>
                <a:cs typeface="+mn-cs"/>
              </a:rPr>
              <a:t>Pictet Asset Management</a:t>
            </a:r>
          </a:p>
        </p:txBody>
      </p:sp>
      <p:sp>
        <p:nvSpPr>
          <p:cNvPr id="5" name="TextBox 4">
            <a:extLst>
              <a:ext uri="{FF2B5EF4-FFF2-40B4-BE49-F238E27FC236}">
                <a16:creationId xmlns:a16="http://schemas.microsoft.com/office/drawing/2014/main" id="{11C92092-49E9-4F2A-ABB9-7EF635531498}"/>
              </a:ext>
            </a:extLst>
          </p:cNvPr>
          <p:cNvSpPr txBox="1"/>
          <p:nvPr userDrawn="1">
            <p:custDataLst>
              <p:tags r:id="rId4"/>
            </p:custDataLst>
          </p:nvPr>
        </p:nvSpPr>
        <p:spPr>
          <a:xfrm>
            <a:off x="989203" y="7020000"/>
            <a:ext cx="3620063" cy="144000"/>
          </a:xfrm>
          <a:prstGeom prst="rect">
            <a:avLst/>
          </a:prstGeom>
          <a:noFill/>
          <a:ln w="12700">
            <a:noFill/>
          </a:ln>
        </p:spPr>
        <p:txBody>
          <a:bodyPr wrap="square" lIns="0" tIns="0" rIns="0" bIns="0" rtlCol="0" anchor="b" anchorCtr="0">
            <a:noAutofit/>
          </a:bodyPr>
          <a:lstStyle/>
          <a:p>
            <a:pPr marL="0" algn="l" defTabSz="993373" rtl="0" eaLnBrk="1" latinLnBrk="0" hangingPunct="1">
              <a:lnSpc>
                <a:spcPct val="100000"/>
              </a:lnSpc>
              <a:spcAft>
                <a:spcPts val="0"/>
              </a:spcAft>
            </a:pPr>
            <a:r>
              <a:rPr lang="en-US" sz="800" kern="1200" cap="all" spc="58" baseline="0" noProof="0">
                <a:solidFill>
                  <a:srgbClr val="3E3E3E"/>
                </a:solidFill>
                <a:latin typeface="+mj-lt"/>
                <a:ea typeface="Lardy Sans Regular" panose="020B0502070400000000" pitchFamily="34" charset="0"/>
                <a:cs typeface="+mn-cs"/>
              </a:rPr>
              <a:t>For professional investors only</a:t>
            </a:r>
            <a:endParaRPr lang="en-US" sz="800" kern="1200" cap="all" spc="58" baseline="0" noProof="0" dirty="0">
              <a:solidFill>
                <a:srgbClr val="3E3E3E"/>
              </a:solidFill>
              <a:latin typeface="+mj-lt"/>
              <a:ea typeface="Lardy Sans Regular" panose="020B0502070400000000" pitchFamily="34" charset="0"/>
              <a:cs typeface="+mn-cs"/>
            </a:endParaRPr>
          </a:p>
        </p:txBody>
      </p:sp>
      <p:sp>
        <p:nvSpPr>
          <p:cNvPr id="6" name="Slide Number Placeholder 5">
            <a:extLst>
              <a:ext uri="{FF2B5EF4-FFF2-40B4-BE49-F238E27FC236}">
                <a16:creationId xmlns:a16="http://schemas.microsoft.com/office/drawing/2014/main" id="{B9D3DA06-C04F-4C53-9C04-B9875A48D519}"/>
              </a:ext>
            </a:extLst>
          </p:cNvPr>
          <p:cNvSpPr>
            <a:spLocks noGrp="1"/>
          </p:cNvSpPr>
          <p:nvPr>
            <p:ph type="sldNum" sz="quarter" idx="12"/>
          </p:nvPr>
        </p:nvSpPr>
        <p:spPr>
          <a:xfrm>
            <a:off x="673500" y="7020000"/>
            <a:ext cx="294656" cy="144000"/>
          </a:xfrm>
          <a:prstGeom prst="rect">
            <a:avLst/>
          </a:prstGeom>
        </p:spPr>
        <p:txBody>
          <a:bodyPr lIns="0" tIns="0" rIns="0" bIns="0" anchor="b" anchorCtr="0">
            <a:noAutofit/>
          </a:bodyPr>
          <a:lstStyle>
            <a:lvl1pPr algn="l" rtl="0">
              <a:defRPr lang="en-GB" sz="800" kern="1200" baseline="0" smtClean="0">
                <a:solidFill>
                  <a:srgbClr val="3E3E3E"/>
                </a:solidFill>
                <a:latin typeface="+mj-lt"/>
                <a:ea typeface="Lardy Sans" panose="020B0504050000000003" pitchFamily="34" charset="0"/>
                <a:cs typeface="+mn-cs"/>
              </a:defRPr>
            </a:lvl1pPr>
          </a:lstStyle>
          <a:p>
            <a:fld id="{0E1FD2AC-D77C-45F3-940D-DF1429217BF6}" type="slidenum">
              <a:rPr lang="fr-CH" smtClean="0"/>
              <a:pPr/>
              <a:t>‹#›</a:t>
            </a:fld>
            <a:endParaRPr lang="fr-CH"/>
          </a:p>
        </p:txBody>
      </p:sp>
      <p:sp>
        <p:nvSpPr>
          <p:cNvPr id="9" name="Text Placeholder 8">
            <a:extLst>
              <a:ext uri="{FF2B5EF4-FFF2-40B4-BE49-F238E27FC236}">
                <a16:creationId xmlns:a16="http://schemas.microsoft.com/office/drawing/2014/main" id="{936C7637-17F5-4125-BFC0-648F86C55FAE}"/>
              </a:ext>
            </a:extLst>
          </p:cNvPr>
          <p:cNvSpPr>
            <a:spLocks noGrp="1"/>
          </p:cNvSpPr>
          <p:nvPr>
            <p:ph type="body" sz="quarter" idx="13" hasCustomPrompt="1"/>
          </p:nvPr>
        </p:nvSpPr>
        <p:spPr>
          <a:xfrm>
            <a:off x="673808" y="698427"/>
            <a:ext cx="4504031" cy="142860"/>
          </a:xfrm>
        </p:spPr>
        <p:txBody>
          <a:bodyPr anchor="b" anchorCtr="0"/>
          <a:lstStyle>
            <a:lvl1pPr>
              <a:spcBef>
                <a:spcPts val="0"/>
              </a:spcBef>
              <a:spcAft>
                <a:spcPts val="0"/>
              </a:spcAft>
              <a:defRPr lang="en-GB" sz="800" b="0" kern="1200" cap="all" spc="58" baseline="0" dirty="0">
                <a:solidFill>
                  <a:srgbClr val="3E3E3E"/>
                </a:solidFill>
                <a:latin typeface="+mj-lt"/>
                <a:ea typeface="Lardy Sans" panose="020B0504050000000003" pitchFamily="34" charset="0"/>
                <a:cs typeface="+mn-cs"/>
              </a:defRPr>
            </a:lvl1pPr>
          </a:lstStyle>
          <a:p>
            <a:pPr marL="0" lvl="0" indent="0" algn="l" defTabSz="909308" rtl="0" eaLnBrk="1" latinLnBrk="0" hangingPunct="1">
              <a:lnSpc>
                <a:spcPct val="100000"/>
              </a:lnSpc>
              <a:spcBef>
                <a:spcPts val="0"/>
              </a:spcBef>
              <a:spcAft>
                <a:spcPts val="0"/>
              </a:spcAft>
              <a:buFont typeface="Arial" pitchFamily="34" charset="0"/>
              <a:buNone/>
            </a:pPr>
            <a:r>
              <a:rPr lang="en-US"/>
              <a:t>Click to add section title</a:t>
            </a:r>
            <a:endParaRPr lang="en-GB"/>
          </a:p>
        </p:txBody>
      </p:sp>
      <p:sp>
        <p:nvSpPr>
          <p:cNvPr id="12" name="Text Placeholder 11">
            <a:extLst>
              <a:ext uri="{FF2B5EF4-FFF2-40B4-BE49-F238E27FC236}">
                <a16:creationId xmlns:a16="http://schemas.microsoft.com/office/drawing/2014/main" id="{127131AF-67D0-4432-B065-B1698330A111}"/>
              </a:ext>
            </a:extLst>
          </p:cNvPr>
          <p:cNvSpPr>
            <a:spLocks noGrp="1"/>
          </p:cNvSpPr>
          <p:nvPr>
            <p:ph type="body" sz="quarter" idx="14" hasCustomPrompt="1"/>
          </p:nvPr>
        </p:nvSpPr>
        <p:spPr>
          <a:xfrm>
            <a:off x="673806" y="1566000"/>
            <a:ext cx="2948400" cy="5130000"/>
          </a:xfrm>
        </p:spPr>
        <p:txBody>
          <a:bodyPr/>
          <a:lstStyle/>
          <a:p>
            <a:pPr lvl="0"/>
            <a:r>
              <a:rPr lang="en-US" dirty="0"/>
              <a:t>Insert text, table, chart or image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4">
            <a:extLst>
              <a:ext uri="{FF2B5EF4-FFF2-40B4-BE49-F238E27FC236}">
                <a16:creationId xmlns:a16="http://schemas.microsoft.com/office/drawing/2014/main" id="{D5D7F2C0-B342-4338-AF38-316647F670C2}"/>
              </a:ext>
            </a:extLst>
          </p:cNvPr>
          <p:cNvSpPr>
            <a:spLocks noGrp="1"/>
          </p:cNvSpPr>
          <p:nvPr>
            <p:ph type="body" sz="quarter" idx="15" hasCustomPrompt="1"/>
          </p:nvPr>
        </p:nvSpPr>
        <p:spPr>
          <a:xfrm>
            <a:off x="3841200" y="1566000"/>
            <a:ext cx="6192000" cy="5130000"/>
          </a:xfrm>
        </p:spPr>
        <p:txBody>
          <a:bodyPr/>
          <a:lstStyle/>
          <a:p>
            <a:pPr lvl="0"/>
            <a:r>
              <a:rPr lang="en-US"/>
              <a:t>Insert text, table, chart or image</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3" name="Straight Connector 12">
            <a:extLst>
              <a:ext uri="{FF2B5EF4-FFF2-40B4-BE49-F238E27FC236}">
                <a16:creationId xmlns:a16="http://schemas.microsoft.com/office/drawing/2014/main" id="{AB457BBF-FCA9-435D-AF15-FA14B94ED821}"/>
              </a:ext>
            </a:extLst>
          </p:cNvPr>
          <p:cNvCxnSpPr/>
          <p:nvPr userDrawn="1"/>
        </p:nvCxnSpPr>
        <p:spPr>
          <a:xfrm>
            <a:off x="505125" y="-1"/>
            <a:ext cx="0" cy="828000"/>
          </a:xfrm>
          <a:prstGeom prst="line">
            <a:avLst/>
          </a:prstGeom>
          <a:ln w="6350">
            <a:solidFill>
              <a:srgbClr val="3E3E3E"/>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text, clipart&#10;&#10;Description automatically generated">
            <a:extLst>
              <a:ext uri="{FF2B5EF4-FFF2-40B4-BE49-F238E27FC236}">
                <a16:creationId xmlns:a16="http://schemas.microsoft.com/office/drawing/2014/main" id="{6379497C-93F1-4E93-A1CC-CB72E782419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223600" y="7002000"/>
            <a:ext cx="244000" cy="288000"/>
          </a:xfrm>
          <a:prstGeom prst="rect">
            <a:avLst/>
          </a:prstGeom>
        </p:spPr>
      </p:pic>
    </p:spTree>
    <p:extLst>
      <p:ext uri="{BB962C8B-B14F-4D97-AF65-F5344CB8AC3E}">
        <p14:creationId xmlns:p14="http://schemas.microsoft.com/office/powerpoint/2010/main" val="125933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thirds columns">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2BF6B00C-BF32-41CF-86BD-0CB18122F37A}"/>
              </a:ext>
            </a:extLst>
          </p:cNvPr>
          <p:cNvGraphicFramePr>
            <a:graphicFrameLocks noChangeAspect="1"/>
          </p:cNvGraphicFramePr>
          <p:nvPr userDrawn="1">
            <p:custDataLst>
              <p:tags r:id="rId2"/>
            </p:custDataLst>
            <p:extLst>
              <p:ext uri="{D42A27DB-BD31-4B8C-83A1-F6EECF244321}">
                <p14:modId xmlns:p14="http://schemas.microsoft.com/office/powerpoint/2010/main" val="1193706256"/>
              </p:ext>
            </p:extLst>
          </p:nvPr>
        </p:nvGraphicFramePr>
        <p:xfrm>
          <a:off x="1857" y="2334"/>
          <a:ext cx="1857" cy="2334"/>
        </p:xfrm>
        <a:graphic>
          <a:graphicData uri="http://schemas.openxmlformats.org/presentationml/2006/ole">
            <mc:AlternateContent xmlns:mc="http://schemas.openxmlformats.org/markup-compatibility/2006">
              <mc:Choice xmlns:v="urn:schemas-microsoft-com:vml" Requires="v">
                <p:oleObj spid="_x0000_s10242" name="think-cell Slide" r:id="rId6" imgW="306" imgH="306" progId="TCLayout.ActiveDocument.1">
                  <p:embed/>
                </p:oleObj>
              </mc:Choice>
              <mc:Fallback>
                <p:oleObj name="think-cell Slide" r:id="rId6" imgW="306" imgH="306" progId="TCLayout.ActiveDocument.1">
                  <p:embed/>
                  <p:pic>
                    <p:nvPicPr>
                      <p:cNvPr id="10" name="Object 9" hidden="1">
                        <a:extLst>
                          <a:ext uri="{FF2B5EF4-FFF2-40B4-BE49-F238E27FC236}">
                            <a16:creationId xmlns:a16="http://schemas.microsoft.com/office/drawing/2014/main" id="{2BF6B00C-BF32-41CF-86BD-0CB18122F37A}"/>
                          </a:ext>
                        </a:extLst>
                      </p:cNvPr>
                      <p:cNvPicPr/>
                      <p:nvPr/>
                    </p:nvPicPr>
                    <p:blipFill>
                      <a:blip r:embed="rId7"/>
                      <a:stretch>
                        <a:fillRect/>
                      </a:stretch>
                    </p:blipFill>
                    <p:spPr>
                      <a:xfrm>
                        <a:off x="1857" y="2334"/>
                        <a:ext cx="1857" cy="2334"/>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0FA01C5-652C-4B4B-8AB5-1E53A5F5A8B6}"/>
              </a:ext>
            </a:extLst>
          </p:cNvPr>
          <p:cNvSpPr>
            <a:spLocks noGrp="1"/>
          </p:cNvSpPr>
          <p:nvPr>
            <p:ph type="title" hasCustomPrompt="1"/>
          </p:nvPr>
        </p:nvSpPr>
        <p:spPr/>
        <p:txBody>
          <a:bodyPr vert="horz"/>
          <a:lstStyle>
            <a:lvl1pPr>
              <a:defRPr/>
            </a:lvl1pPr>
          </a:lstStyle>
          <a:p>
            <a:r>
              <a:rPr lang="en-US"/>
              <a:t>Click to add title</a:t>
            </a:r>
            <a:endParaRPr lang="en-GB"/>
          </a:p>
        </p:txBody>
      </p:sp>
      <p:sp>
        <p:nvSpPr>
          <p:cNvPr id="4" name="TextBox 3">
            <a:extLst>
              <a:ext uri="{FF2B5EF4-FFF2-40B4-BE49-F238E27FC236}">
                <a16:creationId xmlns:a16="http://schemas.microsoft.com/office/drawing/2014/main" id="{A6643F02-8FEE-4BD0-94A9-C7976B260A97}"/>
              </a:ext>
            </a:extLst>
          </p:cNvPr>
          <p:cNvSpPr txBox="1"/>
          <p:nvPr userDrawn="1">
            <p:custDataLst>
              <p:tags r:id="rId3"/>
            </p:custDataLst>
          </p:nvPr>
        </p:nvSpPr>
        <p:spPr>
          <a:xfrm>
            <a:off x="7102800" y="698427"/>
            <a:ext cx="2946563" cy="142860"/>
          </a:xfrm>
          <a:prstGeom prst="rect">
            <a:avLst/>
          </a:prstGeom>
          <a:noFill/>
          <a:ln w="12700">
            <a:noFill/>
          </a:ln>
        </p:spPr>
        <p:txBody>
          <a:bodyPr wrap="square" lIns="0" tIns="0" rIns="0" bIns="0" rtlCol="0" anchor="b" anchorCtr="0">
            <a:noAutofit/>
          </a:bodyPr>
          <a:lstStyle/>
          <a:p>
            <a:pPr algn="r" rtl="0">
              <a:lnSpc>
                <a:spcPct val="100000"/>
              </a:lnSpc>
              <a:spcAft>
                <a:spcPts val="0"/>
              </a:spcAft>
            </a:pPr>
            <a:r>
              <a:rPr lang="en-GB" sz="800" cap="all" spc="58" baseline="0" noProof="0">
                <a:solidFill>
                  <a:srgbClr val="3E3E3E"/>
                </a:solidFill>
                <a:latin typeface="+mj-lt"/>
                <a:ea typeface="Lardy Sans Regular" panose="020B0502070400000000" pitchFamily="34" charset="0"/>
              </a:rPr>
              <a:t>Pictet Asset Management</a:t>
            </a:r>
          </a:p>
        </p:txBody>
      </p:sp>
      <p:sp>
        <p:nvSpPr>
          <p:cNvPr id="5" name="TextBox 4">
            <a:extLst>
              <a:ext uri="{FF2B5EF4-FFF2-40B4-BE49-F238E27FC236}">
                <a16:creationId xmlns:a16="http://schemas.microsoft.com/office/drawing/2014/main" id="{11C92092-49E9-4F2A-ABB9-7EF635531498}"/>
              </a:ext>
            </a:extLst>
          </p:cNvPr>
          <p:cNvSpPr txBox="1"/>
          <p:nvPr userDrawn="1">
            <p:custDataLst>
              <p:tags r:id="rId4"/>
            </p:custDataLst>
          </p:nvPr>
        </p:nvSpPr>
        <p:spPr>
          <a:xfrm>
            <a:off x="989203" y="7020000"/>
            <a:ext cx="3620063" cy="144000"/>
          </a:xfrm>
          <a:prstGeom prst="rect">
            <a:avLst/>
          </a:prstGeom>
          <a:noFill/>
          <a:ln w="12700">
            <a:noFill/>
          </a:ln>
        </p:spPr>
        <p:txBody>
          <a:bodyPr wrap="square" lIns="0" tIns="0" rIns="0" bIns="0" rtlCol="0" anchor="b" anchorCtr="0">
            <a:noAutofit/>
          </a:bodyPr>
          <a:lstStyle/>
          <a:p>
            <a:pPr marL="0" algn="l" defTabSz="993373" rtl="0" eaLnBrk="1" latinLnBrk="0" hangingPunct="1">
              <a:lnSpc>
                <a:spcPct val="100000"/>
              </a:lnSpc>
              <a:spcAft>
                <a:spcPts val="0"/>
              </a:spcAft>
            </a:pPr>
            <a:r>
              <a:rPr lang="en-US" sz="800" kern="1200" cap="all" spc="58" baseline="0" noProof="0">
                <a:solidFill>
                  <a:srgbClr val="3E3E3E"/>
                </a:solidFill>
                <a:latin typeface="+mj-lt"/>
                <a:ea typeface="Lardy Sans Regular" panose="020B0502070400000000" pitchFamily="34" charset="0"/>
                <a:cs typeface="+mn-cs"/>
              </a:rPr>
              <a:t>For professional investors only</a:t>
            </a:r>
            <a:endParaRPr lang="en-US" sz="800" kern="1200" cap="all" spc="58" baseline="0" noProof="0" dirty="0">
              <a:solidFill>
                <a:srgbClr val="3E3E3E"/>
              </a:solidFill>
              <a:latin typeface="+mj-lt"/>
              <a:ea typeface="Lardy Sans Regular" panose="020B0502070400000000" pitchFamily="34" charset="0"/>
              <a:cs typeface="+mn-cs"/>
            </a:endParaRPr>
          </a:p>
        </p:txBody>
      </p:sp>
      <p:sp>
        <p:nvSpPr>
          <p:cNvPr id="6" name="Slide Number Placeholder 5">
            <a:extLst>
              <a:ext uri="{FF2B5EF4-FFF2-40B4-BE49-F238E27FC236}">
                <a16:creationId xmlns:a16="http://schemas.microsoft.com/office/drawing/2014/main" id="{B9D3DA06-C04F-4C53-9C04-B9875A48D519}"/>
              </a:ext>
            </a:extLst>
          </p:cNvPr>
          <p:cNvSpPr>
            <a:spLocks noGrp="1"/>
          </p:cNvSpPr>
          <p:nvPr>
            <p:ph type="sldNum" sz="quarter" idx="12"/>
          </p:nvPr>
        </p:nvSpPr>
        <p:spPr>
          <a:xfrm>
            <a:off x="673500" y="7020000"/>
            <a:ext cx="294656" cy="144000"/>
          </a:xfrm>
          <a:prstGeom prst="rect">
            <a:avLst/>
          </a:prstGeom>
        </p:spPr>
        <p:txBody>
          <a:bodyPr lIns="0" tIns="0" rIns="0" bIns="0" anchor="b" anchorCtr="0">
            <a:noAutofit/>
          </a:bodyPr>
          <a:lstStyle>
            <a:lvl1pPr algn="l" rtl="0">
              <a:defRPr sz="800" baseline="0">
                <a:solidFill>
                  <a:srgbClr val="3E3E3E"/>
                </a:solidFill>
                <a:latin typeface="+mj-lt"/>
                <a:ea typeface="Lardy Sans" panose="020B0504050000000003" pitchFamily="34" charset="0"/>
              </a:defRPr>
            </a:lvl1pPr>
          </a:lstStyle>
          <a:p>
            <a:fld id="{0E1FD2AC-D77C-45F3-940D-DF1429217BF6}" type="slidenum">
              <a:rPr lang="en-GB" smtClean="0"/>
              <a:pPr/>
              <a:t>‹#›</a:t>
            </a:fld>
            <a:endParaRPr lang="en-GB"/>
          </a:p>
        </p:txBody>
      </p:sp>
      <p:sp>
        <p:nvSpPr>
          <p:cNvPr id="9" name="Text Placeholder 8">
            <a:extLst>
              <a:ext uri="{FF2B5EF4-FFF2-40B4-BE49-F238E27FC236}">
                <a16:creationId xmlns:a16="http://schemas.microsoft.com/office/drawing/2014/main" id="{936C7637-17F5-4125-BFC0-648F86C55FAE}"/>
              </a:ext>
            </a:extLst>
          </p:cNvPr>
          <p:cNvSpPr>
            <a:spLocks noGrp="1"/>
          </p:cNvSpPr>
          <p:nvPr>
            <p:ph type="body" sz="quarter" idx="13" hasCustomPrompt="1"/>
          </p:nvPr>
        </p:nvSpPr>
        <p:spPr>
          <a:xfrm>
            <a:off x="673808" y="698427"/>
            <a:ext cx="4504031" cy="142860"/>
          </a:xfrm>
        </p:spPr>
        <p:txBody>
          <a:bodyPr anchor="b" anchorCtr="0"/>
          <a:lstStyle>
            <a:lvl1pPr>
              <a:spcBef>
                <a:spcPts val="0"/>
              </a:spcBef>
              <a:spcAft>
                <a:spcPts val="0"/>
              </a:spcAft>
              <a:defRPr lang="en-GB" sz="800" b="0" kern="1200" cap="all" spc="58" baseline="0" dirty="0">
                <a:solidFill>
                  <a:srgbClr val="3E3E3E"/>
                </a:solidFill>
                <a:latin typeface="+mj-lt"/>
                <a:ea typeface="Lardy Sans" panose="020B0504050000000003" pitchFamily="34" charset="0"/>
                <a:cs typeface="+mn-cs"/>
              </a:defRPr>
            </a:lvl1pPr>
          </a:lstStyle>
          <a:p>
            <a:pPr marL="0" lvl="0" indent="0" algn="l" defTabSz="909308" rtl="0" eaLnBrk="1" latinLnBrk="0" hangingPunct="1">
              <a:lnSpc>
                <a:spcPct val="100000"/>
              </a:lnSpc>
              <a:spcBef>
                <a:spcPts val="0"/>
              </a:spcBef>
              <a:spcAft>
                <a:spcPts val="0"/>
              </a:spcAft>
              <a:buFont typeface="Arial" pitchFamily="34" charset="0"/>
              <a:buNone/>
            </a:pPr>
            <a:r>
              <a:rPr lang="en-US"/>
              <a:t>Click to add section title</a:t>
            </a:r>
            <a:endParaRPr lang="en-GB"/>
          </a:p>
        </p:txBody>
      </p:sp>
      <p:sp>
        <p:nvSpPr>
          <p:cNvPr id="12" name="Text Placeholder 11">
            <a:extLst>
              <a:ext uri="{FF2B5EF4-FFF2-40B4-BE49-F238E27FC236}">
                <a16:creationId xmlns:a16="http://schemas.microsoft.com/office/drawing/2014/main" id="{FE86A7E6-8BA4-4BA9-A28E-78C572C44747}"/>
              </a:ext>
            </a:extLst>
          </p:cNvPr>
          <p:cNvSpPr>
            <a:spLocks noGrp="1"/>
          </p:cNvSpPr>
          <p:nvPr>
            <p:ph type="body" sz="quarter" idx="14" hasCustomPrompt="1"/>
          </p:nvPr>
        </p:nvSpPr>
        <p:spPr>
          <a:xfrm>
            <a:off x="673807" y="1566000"/>
            <a:ext cx="6192000" cy="5130000"/>
          </a:xfrm>
        </p:spPr>
        <p:txBody>
          <a:bodyPr/>
          <a:lstStyle/>
          <a:p>
            <a:pPr lvl="0"/>
            <a:r>
              <a:rPr lang="en-US"/>
              <a:t>Insert text, table, chart or image</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14">
            <a:extLst>
              <a:ext uri="{FF2B5EF4-FFF2-40B4-BE49-F238E27FC236}">
                <a16:creationId xmlns:a16="http://schemas.microsoft.com/office/drawing/2014/main" id="{3D0F517A-2100-48F8-B5E1-AE27AAB83AE1}"/>
              </a:ext>
            </a:extLst>
          </p:cNvPr>
          <p:cNvSpPr>
            <a:spLocks noGrp="1"/>
          </p:cNvSpPr>
          <p:nvPr>
            <p:ph type="body" sz="quarter" idx="15" hasCustomPrompt="1"/>
          </p:nvPr>
        </p:nvSpPr>
        <p:spPr>
          <a:xfrm>
            <a:off x="7092000" y="1565999"/>
            <a:ext cx="2948400" cy="5130000"/>
          </a:xfrm>
        </p:spPr>
        <p:txBody>
          <a:bodyPr/>
          <a:lstStyle/>
          <a:p>
            <a:pPr lvl="0"/>
            <a:r>
              <a:rPr lang="en-US"/>
              <a:t>Insert text, table, chart or image</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3" name="Straight Connector 12">
            <a:extLst>
              <a:ext uri="{FF2B5EF4-FFF2-40B4-BE49-F238E27FC236}">
                <a16:creationId xmlns:a16="http://schemas.microsoft.com/office/drawing/2014/main" id="{B8802C96-1D7A-4FEF-855A-3A66590C3C14}"/>
              </a:ext>
            </a:extLst>
          </p:cNvPr>
          <p:cNvCxnSpPr/>
          <p:nvPr userDrawn="1"/>
        </p:nvCxnSpPr>
        <p:spPr>
          <a:xfrm>
            <a:off x="505125" y="-1"/>
            <a:ext cx="0" cy="828000"/>
          </a:xfrm>
          <a:prstGeom prst="line">
            <a:avLst/>
          </a:prstGeom>
          <a:ln w="6350">
            <a:solidFill>
              <a:srgbClr val="3E3E3E"/>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text, clipart&#10;&#10;Description automatically generated">
            <a:extLst>
              <a:ext uri="{FF2B5EF4-FFF2-40B4-BE49-F238E27FC236}">
                <a16:creationId xmlns:a16="http://schemas.microsoft.com/office/drawing/2014/main" id="{DD580779-1EDB-422A-82BE-8412AD9214D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223600" y="7002000"/>
            <a:ext cx="244000" cy="288000"/>
          </a:xfrm>
          <a:prstGeom prst="rect">
            <a:avLst/>
          </a:prstGeom>
        </p:spPr>
      </p:pic>
    </p:spTree>
    <p:extLst>
      <p:ext uri="{BB962C8B-B14F-4D97-AF65-F5344CB8AC3E}">
        <p14:creationId xmlns:p14="http://schemas.microsoft.com/office/powerpoint/2010/main" val="128794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vmlDrawing" Target="../drawings/vmlDrawing1.v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4EA1491-39B1-4E0A-AE16-9AA2476ECA04}"/>
              </a:ext>
            </a:extLst>
          </p:cNvPr>
          <p:cNvGraphicFramePr>
            <a:graphicFrameLocks noChangeAspect="1"/>
          </p:cNvGraphicFramePr>
          <p:nvPr userDrawn="1">
            <p:custDataLst>
              <p:tags r:id="rId22"/>
            </p:custDataLst>
            <p:extLst>
              <p:ext uri="{D42A27DB-BD31-4B8C-83A1-F6EECF244321}">
                <p14:modId xmlns:p14="http://schemas.microsoft.com/office/powerpoint/2010/main" val="1659726714"/>
              </p:ext>
            </p:extLst>
          </p:nvPr>
        </p:nvGraphicFramePr>
        <p:xfrm>
          <a:off x="1857" y="2334"/>
          <a:ext cx="1857" cy="2334"/>
        </p:xfrm>
        <a:graphic>
          <a:graphicData uri="http://schemas.openxmlformats.org/presentationml/2006/ole">
            <mc:AlternateContent xmlns:mc="http://schemas.openxmlformats.org/markup-compatibility/2006">
              <mc:Choice xmlns:v="urn:schemas-microsoft-com:vml" Requires="v">
                <p:oleObj spid="_x0000_s1026" name="think-cell Slide" r:id="rId24" imgW="270" imgH="270" progId="TCLayout.ActiveDocument.1">
                  <p:embed/>
                </p:oleObj>
              </mc:Choice>
              <mc:Fallback>
                <p:oleObj name="think-cell Slide" r:id="rId24" imgW="270" imgH="270" progId="TCLayout.ActiveDocument.1">
                  <p:embed/>
                  <p:pic>
                    <p:nvPicPr>
                      <p:cNvPr id="5" name="Object 4" hidden="1">
                        <a:extLst>
                          <a:ext uri="{FF2B5EF4-FFF2-40B4-BE49-F238E27FC236}">
                            <a16:creationId xmlns:a16="http://schemas.microsoft.com/office/drawing/2014/main" id="{34EA1491-39B1-4E0A-AE16-9AA2476ECA04}"/>
                          </a:ext>
                        </a:extLst>
                      </p:cNvPr>
                      <p:cNvPicPr/>
                      <p:nvPr/>
                    </p:nvPicPr>
                    <p:blipFill>
                      <a:blip r:embed="rId25"/>
                      <a:stretch>
                        <a:fillRect/>
                      </a:stretch>
                    </p:blipFill>
                    <p:spPr>
                      <a:xfrm>
                        <a:off x="1857" y="2334"/>
                        <a:ext cx="1857" cy="2334"/>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BFD9275-0712-44DD-8EF2-791BAF21E4A1}"/>
              </a:ext>
            </a:extLst>
          </p:cNvPr>
          <p:cNvSpPr/>
          <p:nvPr userDrawn="1">
            <p:custDataLst>
              <p:tags r:id="rId23"/>
            </p:custDataLst>
          </p:nvPr>
        </p:nvSpPr>
        <p:spPr>
          <a:xfrm>
            <a:off x="0" y="0"/>
            <a:ext cx="185622" cy="233323"/>
          </a:xfrm>
          <a:prstGeom prst="rect">
            <a:avLst/>
          </a:prstGeom>
          <a:solidFill>
            <a:srgbClr val="D1D1D1"/>
          </a:solidFill>
          <a:ln w="12700">
            <a:noFill/>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eaLnBrk="1">
              <a:lnSpc>
                <a:spcPts val="1590"/>
              </a:lnSpc>
              <a:spcBef>
                <a:spcPct val="0"/>
              </a:spcBef>
              <a:spcAft>
                <a:spcPct val="0"/>
              </a:spcAft>
            </a:pPr>
            <a:endParaRPr lang="en-GB" sz="1286" b="1" i="0" baseline="0">
              <a:solidFill>
                <a:schemeClr val="tx1"/>
              </a:solidFill>
              <a:latin typeface="Lardy Sans" panose="020B0504050000000003" pitchFamily="34" charset="0"/>
              <a:ea typeface="+mj-ea"/>
              <a:cs typeface="+mj-cs"/>
              <a:sym typeface="TradeGothic" panose="02000500000000000000" pitchFamily="2" charset="0"/>
            </a:endParaRPr>
          </a:p>
        </p:txBody>
      </p:sp>
      <p:sp>
        <p:nvSpPr>
          <p:cNvPr id="2" name="Title Placeholder 1"/>
          <p:cNvSpPr>
            <a:spLocks noGrp="1"/>
          </p:cNvSpPr>
          <p:nvPr>
            <p:ph type="title"/>
          </p:nvPr>
        </p:nvSpPr>
        <p:spPr>
          <a:xfrm>
            <a:off x="673805" y="1044000"/>
            <a:ext cx="9360000" cy="288000"/>
          </a:xfrm>
          <a:prstGeom prst="rect">
            <a:avLst/>
          </a:prstGeom>
        </p:spPr>
        <p:txBody>
          <a:bodyPr vert="horz" lIns="0" tIns="0" rIns="0" bIns="0" rtlCol="0" anchor="t" anchorCtr="0">
            <a:noAutofit/>
          </a:bodyPr>
          <a:lstStyle/>
          <a:p>
            <a:r>
              <a:rPr lang="en-GB" noProof="0"/>
              <a:t>Click to add title</a:t>
            </a:r>
          </a:p>
        </p:txBody>
      </p:sp>
      <p:sp>
        <p:nvSpPr>
          <p:cNvPr id="3" name="Text Placeholder 2">
            <a:extLst>
              <a:ext uri="{FF2B5EF4-FFF2-40B4-BE49-F238E27FC236}">
                <a16:creationId xmlns:a16="http://schemas.microsoft.com/office/drawing/2014/main" id="{B6EA2CF8-7B97-4E2C-A0E1-039986B949BD}"/>
              </a:ext>
            </a:extLst>
          </p:cNvPr>
          <p:cNvSpPr>
            <a:spLocks noGrp="1"/>
          </p:cNvSpPr>
          <p:nvPr>
            <p:ph type="body" idx="1"/>
          </p:nvPr>
        </p:nvSpPr>
        <p:spPr>
          <a:xfrm>
            <a:off x="674735" y="1558800"/>
            <a:ext cx="9351915" cy="5148263"/>
          </a:xfrm>
          <a:prstGeom prst="rect">
            <a:avLst/>
          </a:prstGeom>
        </p:spPr>
        <p:txBody>
          <a:bodyPr vert="horz" lIns="0" tIns="0" rIns="0" bIns="0" rtlCol="0">
            <a:noAutofit/>
          </a:bodyPr>
          <a:lstStyle/>
          <a:p>
            <a:pPr lvl="0"/>
            <a:r>
              <a:rPr lang="en-GB" dirty="0"/>
              <a:t>First level</a:t>
            </a:r>
          </a:p>
          <a:p>
            <a:pPr lvl="1"/>
            <a:r>
              <a:rPr lang="en-GB" dirty="0"/>
              <a:t>Second level</a:t>
            </a:r>
          </a:p>
          <a:p>
            <a:pPr lvl="2"/>
            <a:r>
              <a:rPr lang="en-GB" dirty="0"/>
              <a:t>Level 3</a:t>
            </a:r>
          </a:p>
          <a:p>
            <a:pPr lvl="3"/>
            <a:r>
              <a:rPr lang="en-GB" dirty="0"/>
              <a:t>Level 4</a:t>
            </a:r>
          </a:p>
          <a:p>
            <a:pPr lvl="4"/>
            <a:r>
              <a:rPr lang="en-GB" dirty="0"/>
              <a:t>Level 5</a:t>
            </a:r>
          </a:p>
          <a:p>
            <a:pPr lvl="5"/>
            <a:r>
              <a:rPr lang="en-GB" dirty="0"/>
              <a:t>Level 6</a:t>
            </a:r>
          </a:p>
          <a:p>
            <a:pPr lvl="6"/>
            <a:r>
              <a:rPr lang="en-GB" dirty="0"/>
              <a:t>Level 7</a:t>
            </a:r>
          </a:p>
          <a:p>
            <a:pPr lvl="7"/>
            <a:r>
              <a:rPr lang="en-GB" dirty="0"/>
              <a:t>Level 8</a:t>
            </a:r>
          </a:p>
          <a:p>
            <a:pPr lvl="8"/>
            <a:r>
              <a:rPr lang="en-GB" dirty="0"/>
              <a:t>Level 9</a:t>
            </a:r>
          </a:p>
        </p:txBody>
      </p:sp>
    </p:spTree>
    <p:extLst>
      <p:ext uri="{BB962C8B-B14F-4D97-AF65-F5344CB8AC3E}">
        <p14:creationId xmlns:p14="http://schemas.microsoft.com/office/powerpoint/2010/main" val="4118321013"/>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3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5" r:id="rId18"/>
    <p:sldLayoutId id="2147483837"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790330" rtl="0" eaLnBrk="1" latinLnBrk="0" hangingPunct="1">
        <a:lnSpc>
          <a:spcPts val="2000"/>
        </a:lnSpc>
        <a:spcBef>
          <a:spcPts val="0"/>
        </a:spcBef>
        <a:buNone/>
        <a:defRPr sz="1500" b="0" kern="1700" cap="none" spc="-23" baseline="0">
          <a:solidFill>
            <a:srgbClr val="A04044"/>
          </a:solidFill>
          <a:latin typeface="+mn-lt"/>
          <a:ea typeface="Lardy Serif Regular" panose="02010502070400000000" pitchFamily="2" charset="0"/>
          <a:cs typeface="+mj-cs"/>
        </a:defRPr>
      </a:lvl1pPr>
    </p:titleStyle>
    <p:bodyStyle>
      <a:lvl1pPr marL="0" indent="0" algn="l" defTabSz="790330" rtl="0" eaLnBrk="1" latinLnBrk="0" hangingPunct="1">
        <a:lnSpc>
          <a:spcPct val="100000"/>
        </a:lnSpc>
        <a:spcBef>
          <a:spcPts val="600"/>
        </a:spcBef>
        <a:spcAft>
          <a:spcPts val="600"/>
        </a:spcAft>
        <a:buFont typeface="Arial" pitchFamily="34" charset="0"/>
        <a:buNone/>
        <a:defRPr lang="en-US" sz="1300" b="0" kern="1200" spc="0" baseline="0" dirty="0">
          <a:solidFill>
            <a:srgbClr val="3E3E3E"/>
          </a:solidFill>
          <a:latin typeface="+mj-lt"/>
          <a:ea typeface="Lardy Serif Regular" panose="02010502070400000000" pitchFamily="2" charset="0"/>
          <a:cs typeface="+mn-cs"/>
        </a:defRPr>
      </a:lvl1pPr>
      <a:lvl2pPr marL="0" indent="0" algn="l" defTabSz="790330" rtl="0" eaLnBrk="1" latinLnBrk="0" hangingPunct="1">
        <a:lnSpc>
          <a:spcPct val="100000"/>
        </a:lnSpc>
        <a:spcBef>
          <a:spcPts val="1200"/>
        </a:spcBef>
        <a:spcAft>
          <a:spcPts val="600"/>
        </a:spcAft>
        <a:buFont typeface="Arial" pitchFamily="34" charset="0"/>
        <a:buNone/>
        <a:tabLst/>
        <a:defRPr sz="2200" kern="1200" spc="-23" baseline="0">
          <a:solidFill>
            <a:srgbClr val="3E3E3E"/>
          </a:solidFill>
          <a:latin typeface="+mn-lt"/>
          <a:ea typeface="Lardy Serif Regular" panose="02010502070400000000" pitchFamily="2" charset="0"/>
          <a:cs typeface="+mn-cs"/>
        </a:defRPr>
      </a:lvl2pPr>
      <a:lvl3pPr marL="180000" indent="-180000" algn="l" defTabSz="790330" rtl="0" eaLnBrk="1" latinLnBrk="0" hangingPunct="1">
        <a:lnSpc>
          <a:spcPct val="100000"/>
        </a:lnSpc>
        <a:spcBef>
          <a:spcPts val="0"/>
        </a:spcBef>
        <a:spcAft>
          <a:spcPts val="600"/>
        </a:spcAft>
        <a:buClr>
          <a:srgbClr val="3E3E3E"/>
        </a:buClr>
        <a:buSzPct val="110000"/>
        <a:buFont typeface="Lardy Sans" panose="020B0504050000000003" pitchFamily="34" charset="0"/>
        <a:buChar char="•"/>
        <a:defRPr lang="en-US" sz="1300" kern="1200" spc="0" baseline="0" dirty="0" smtClean="0">
          <a:solidFill>
            <a:srgbClr val="3E3E3E"/>
          </a:solidFill>
          <a:latin typeface="+mj-lt"/>
          <a:ea typeface="Lardy Serif Regular" panose="02010502070400000000" pitchFamily="2" charset="0"/>
          <a:cs typeface="+mn-cs"/>
        </a:defRPr>
      </a:lvl3pPr>
      <a:lvl4pPr marL="360000" indent="-180000" algn="l" defTabSz="790330" rtl="0" eaLnBrk="1" latinLnBrk="0" hangingPunct="1">
        <a:lnSpc>
          <a:spcPct val="100000"/>
        </a:lnSpc>
        <a:spcBef>
          <a:spcPts val="0"/>
        </a:spcBef>
        <a:spcAft>
          <a:spcPts val="600"/>
        </a:spcAft>
        <a:buClr>
          <a:srgbClr val="3E3E3E"/>
        </a:buClr>
        <a:buSzPct val="100000"/>
        <a:buFont typeface="Times New Roman" panose="02020603050405020304" pitchFamily="18" charset="0"/>
        <a:buChar char="‒"/>
        <a:defRPr lang="en-US" sz="1300" b="0" kern="1200" baseline="0" dirty="0" smtClean="0">
          <a:solidFill>
            <a:srgbClr val="3E3E3E"/>
          </a:solidFill>
          <a:latin typeface="+mj-lt"/>
          <a:ea typeface="Lardy Sans" panose="020B0504050000000003" pitchFamily="34" charset="0"/>
          <a:cs typeface="+mn-cs"/>
        </a:defRPr>
      </a:lvl4pPr>
      <a:lvl5pPr marL="180000" marR="0" indent="-180000" algn="l" defTabSz="558341" rtl="0" eaLnBrk="1" fontAlgn="auto" latinLnBrk="0" hangingPunct="1">
        <a:lnSpc>
          <a:spcPct val="100000"/>
        </a:lnSpc>
        <a:spcBef>
          <a:spcPts val="0"/>
        </a:spcBef>
        <a:spcAft>
          <a:spcPts val="600"/>
        </a:spcAft>
        <a:buClr>
          <a:srgbClr val="3E3E3E"/>
        </a:buClr>
        <a:buSzPct val="90000"/>
        <a:buFont typeface="+mj-lt"/>
        <a:buAutoNum type="arabicPeriod"/>
        <a:tabLst/>
        <a:defRPr lang="en-US" sz="1300" kern="1200" baseline="0" dirty="0" smtClean="0">
          <a:solidFill>
            <a:srgbClr val="3E3E3E"/>
          </a:solidFill>
          <a:latin typeface="+mj-lt"/>
          <a:ea typeface="Lardy Serif Regular" panose="02010802070400000000" pitchFamily="2" charset="0"/>
          <a:cs typeface="+mn-cs"/>
        </a:defRPr>
      </a:lvl5pPr>
      <a:lvl6pPr marL="0" marR="0" indent="0" algn="l" defTabSz="790330" rtl="0" eaLnBrk="1" fontAlgn="auto" latinLnBrk="0" hangingPunct="1">
        <a:lnSpc>
          <a:spcPct val="100000"/>
        </a:lnSpc>
        <a:spcBef>
          <a:spcPts val="1200"/>
        </a:spcBef>
        <a:spcAft>
          <a:spcPts val="600"/>
        </a:spcAft>
        <a:buClr>
          <a:srgbClr val="3E3E3E"/>
        </a:buClr>
        <a:buSzPct val="90000"/>
        <a:buFontTx/>
        <a:buNone/>
        <a:tabLst/>
        <a:defRPr sz="1300" b="0" i="0" kern="1200" spc="-23" baseline="0">
          <a:solidFill>
            <a:srgbClr val="3E3E3E"/>
          </a:solidFill>
          <a:latin typeface="+mn-lt"/>
          <a:ea typeface="Lardy Serif Regular" panose="02010502070400000000" pitchFamily="2" charset="0"/>
          <a:cs typeface="+mn-cs"/>
        </a:defRPr>
      </a:lvl6pPr>
      <a:lvl7pPr marL="0" indent="0" algn="l" defTabSz="790330" rtl="0" eaLnBrk="1" latinLnBrk="0" hangingPunct="1">
        <a:lnSpc>
          <a:spcPct val="100000"/>
        </a:lnSpc>
        <a:spcBef>
          <a:spcPts val="300"/>
        </a:spcBef>
        <a:spcAft>
          <a:spcPts val="300"/>
        </a:spcAft>
        <a:buClr>
          <a:srgbClr val="3E3E3E"/>
        </a:buClr>
        <a:buSzPct val="95000"/>
        <a:buFontTx/>
        <a:buNone/>
        <a:defRPr sz="1100" kern="1200" spc="0" baseline="0">
          <a:solidFill>
            <a:srgbClr val="3E3E3E"/>
          </a:solidFill>
          <a:latin typeface="+mj-lt"/>
          <a:ea typeface="Lardy Sans" panose="020B0504050000000003" pitchFamily="34" charset="0"/>
          <a:cs typeface="+mn-cs"/>
        </a:defRPr>
      </a:lvl7pPr>
      <a:lvl8pPr marL="144000" indent="-144000" algn="l" defTabSz="790330" rtl="0" eaLnBrk="1" latinLnBrk="0" hangingPunct="1">
        <a:lnSpc>
          <a:spcPct val="100000"/>
        </a:lnSpc>
        <a:spcBef>
          <a:spcPts val="0"/>
        </a:spcBef>
        <a:spcAft>
          <a:spcPts val="300"/>
        </a:spcAft>
        <a:buClr>
          <a:srgbClr val="3E3E3E"/>
        </a:buClr>
        <a:buSzPct val="110000"/>
        <a:buFont typeface="Arial" panose="020B0604020202020204" pitchFamily="34" charset="0"/>
        <a:buChar char="•"/>
        <a:defRPr lang="en-US" sz="1100" kern="1200" baseline="0" dirty="0" smtClean="0">
          <a:solidFill>
            <a:srgbClr val="3E3E3E"/>
          </a:solidFill>
          <a:latin typeface="+mj-lt"/>
          <a:ea typeface="Lardy Sans" panose="020B0504050000000003" pitchFamily="34" charset="0"/>
          <a:cs typeface="+mn-cs"/>
        </a:defRPr>
      </a:lvl8pPr>
      <a:lvl9pPr marL="144000" indent="-144000" algn="l" defTabSz="790330" rtl="0" eaLnBrk="1" latinLnBrk="0" hangingPunct="1">
        <a:lnSpc>
          <a:spcPct val="100000"/>
        </a:lnSpc>
        <a:spcBef>
          <a:spcPts val="0"/>
        </a:spcBef>
        <a:spcAft>
          <a:spcPts val="300"/>
        </a:spcAft>
        <a:buClr>
          <a:srgbClr val="3E3E3E"/>
        </a:buClr>
        <a:buSzPct val="95000"/>
        <a:buFont typeface="+mj-lt"/>
        <a:buAutoNum type="arabicPeriod"/>
        <a:defRPr lang="en-US" sz="1100" kern="1200" spc="0" baseline="0" noProof="0" dirty="0">
          <a:solidFill>
            <a:srgbClr val="3E3E3E"/>
          </a:solidFill>
          <a:latin typeface="+mj-lt"/>
          <a:ea typeface="Lardy Serif Regular" panose="02010502070400000000" pitchFamily="2" charset="0"/>
          <a:cs typeface="+mn-cs"/>
        </a:defRPr>
      </a:lvl9pPr>
    </p:bodyStyle>
    <p:otherStyle>
      <a:defPPr>
        <a:defRPr lang="en-US"/>
      </a:defPPr>
      <a:lvl1pPr marL="0" algn="l" defTabSz="790330" rtl="0" eaLnBrk="1" latinLnBrk="0" hangingPunct="1">
        <a:defRPr sz="1590" kern="1200">
          <a:solidFill>
            <a:schemeClr val="tx1"/>
          </a:solidFill>
          <a:latin typeface="+mn-lt"/>
          <a:ea typeface="+mn-ea"/>
          <a:cs typeface="+mn-cs"/>
        </a:defRPr>
      </a:lvl1pPr>
      <a:lvl2pPr marL="395165" algn="l" defTabSz="790330" rtl="0" eaLnBrk="1" latinLnBrk="0" hangingPunct="1">
        <a:defRPr sz="1590" kern="1200">
          <a:solidFill>
            <a:schemeClr val="tx1"/>
          </a:solidFill>
          <a:latin typeface="+mn-lt"/>
          <a:ea typeface="+mn-ea"/>
          <a:cs typeface="+mn-cs"/>
        </a:defRPr>
      </a:lvl2pPr>
      <a:lvl3pPr marL="790330" algn="l" defTabSz="790330" rtl="0" eaLnBrk="1" latinLnBrk="0" hangingPunct="1">
        <a:defRPr sz="1590" kern="1200">
          <a:solidFill>
            <a:schemeClr val="tx1"/>
          </a:solidFill>
          <a:latin typeface="+mn-lt"/>
          <a:ea typeface="+mn-ea"/>
          <a:cs typeface="+mn-cs"/>
        </a:defRPr>
      </a:lvl3pPr>
      <a:lvl4pPr marL="1185495" algn="l" defTabSz="790330" rtl="0" eaLnBrk="1" latinLnBrk="0" hangingPunct="1">
        <a:defRPr sz="1590" kern="1200">
          <a:solidFill>
            <a:schemeClr val="tx1"/>
          </a:solidFill>
          <a:latin typeface="+mn-lt"/>
          <a:ea typeface="+mn-ea"/>
          <a:cs typeface="+mn-cs"/>
        </a:defRPr>
      </a:lvl4pPr>
      <a:lvl5pPr marL="1580660" algn="l" defTabSz="790330" rtl="0" eaLnBrk="1" latinLnBrk="0" hangingPunct="1">
        <a:defRPr sz="1590" kern="1200">
          <a:solidFill>
            <a:schemeClr val="tx1"/>
          </a:solidFill>
          <a:latin typeface="+mn-lt"/>
          <a:ea typeface="+mn-ea"/>
          <a:cs typeface="+mn-cs"/>
        </a:defRPr>
      </a:lvl5pPr>
      <a:lvl6pPr marL="1975825" algn="l" defTabSz="790330" rtl="0" eaLnBrk="1" latinLnBrk="0" hangingPunct="1">
        <a:defRPr sz="1590" kern="1200">
          <a:solidFill>
            <a:schemeClr val="tx1"/>
          </a:solidFill>
          <a:latin typeface="+mn-lt"/>
          <a:ea typeface="+mn-ea"/>
          <a:cs typeface="+mn-cs"/>
        </a:defRPr>
      </a:lvl6pPr>
      <a:lvl7pPr marL="2370990" algn="l" defTabSz="790330" rtl="0" eaLnBrk="1" latinLnBrk="0" hangingPunct="1">
        <a:defRPr sz="1590" kern="1200">
          <a:solidFill>
            <a:schemeClr val="tx1"/>
          </a:solidFill>
          <a:latin typeface="+mn-lt"/>
          <a:ea typeface="+mn-ea"/>
          <a:cs typeface="+mn-cs"/>
        </a:defRPr>
      </a:lvl7pPr>
      <a:lvl8pPr marL="2766156" algn="l" defTabSz="790330" rtl="0" eaLnBrk="1" latinLnBrk="0" hangingPunct="1">
        <a:defRPr sz="1590" kern="1200">
          <a:solidFill>
            <a:schemeClr val="tx1"/>
          </a:solidFill>
          <a:latin typeface="+mn-lt"/>
          <a:ea typeface="+mn-ea"/>
          <a:cs typeface="+mn-cs"/>
        </a:defRPr>
      </a:lvl8pPr>
      <a:lvl9pPr marL="3161319" algn="l" defTabSz="790330" rtl="0" eaLnBrk="1" latinLnBrk="0" hangingPunct="1">
        <a:defRPr sz="159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368" userDrawn="1">
          <p15:clr>
            <a:srgbClr val="F26B43"/>
          </p15:clr>
        </p15:guide>
        <p15:guide id="4" orient="horz" pos="521" userDrawn="1">
          <p15:clr>
            <a:srgbClr val="F26B43"/>
          </p15:clr>
        </p15:guide>
        <p15:guide id="5" orient="horz" pos="1111" userDrawn="1">
          <p15:clr>
            <a:srgbClr val="F26B43"/>
          </p15:clr>
        </p15:guide>
        <p15:guide id="6" orient="horz" pos="4218" userDrawn="1">
          <p15:clr>
            <a:srgbClr val="F26B43"/>
          </p15:clr>
        </p15:guide>
        <p15:guide id="7" orient="horz" pos="4354" userDrawn="1">
          <p15:clr>
            <a:srgbClr val="F26B43"/>
          </p15:clr>
        </p15:guide>
        <p15:guide id="8" pos="419" userDrawn="1">
          <p15:clr>
            <a:srgbClr val="F26B43"/>
          </p15:clr>
        </p15:guide>
        <p15:guide id="9" pos="6316" userDrawn="1">
          <p15:clr>
            <a:srgbClr val="F26B43"/>
          </p15:clr>
        </p15:guide>
        <p15:guide id="10" pos="1281" userDrawn="1">
          <p15:clr>
            <a:srgbClr val="F26B43"/>
          </p15:clr>
        </p15:guide>
        <p15:guide id="11" pos="1417" userDrawn="1">
          <p15:clr>
            <a:srgbClr val="F26B43"/>
          </p15:clr>
        </p15:guide>
        <p15:guide id="12" pos="2279" userDrawn="1">
          <p15:clr>
            <a:srgbClr val="F26B43"/>
          </p15:clr>
        </p15:guide>
        <p15:guide id="13" pos="2415" userDrawn="1">
          <p15:clr>
            <a:srgbClr val="F26B43"/>
          </p15:clr>
        </p15:guide>
        <p15:guide id="14" pos="3277" userDrawn="1">
          <p15:clr>
            <a:srgbClr val="F26B43"/>
          </p15:clr>
        </p15:guide>
        <p15:guide id="15" pos="3458" userDrawn="1">
          <p15:clr>
            <a:srgbClr val="F26B43"/>
          </p15:clr>
        </p15:guide>
        <p15:guide id="16" pos="4320" userDrawn="1">
          <p15:clr>
            <a:srgbClr val="F26B43"/>
          </p15:clr>
        </p15:guide>
        <p15:guide id="17" pos="4456" userDrawn="1">
          <p15:clr>
            <a:srgbClr val="F26B43"/>
          </p15:clr>
        </p15:guide>
        <p15:guide id="18" pos="5318" userDrawn="1">
          <p15:clr>
            <a:srgbClr val="F26B43"/>
          </p15:clr>
        </p15:guide>
        <p15:guide id="19" pos="5454" userDrawn="1">
          <p15:clr>
            <a:srgbClr val="F26B43"/>
          </p15:clr>
        </p15:guide>
        <p15:guide id="21" orient="horz" pos="2381" userDrawn="1">
          <p15:clr>
            <a:srgbClr val="F26B43"/>
          </p15:clr>
        </p15:guide>
        <p15:guide id="22" orient="horz" pos="4490" userDrawn="1">
          <p15:clr>
            <a:srgbClr val="F26B43"/>
          </p15:clr>
        </p15:guide>
        <p15:guide id="23" orient="horz" pos="2517" userDrawn="1">
          <p15:clr>
            <a:srgbClr val="F26B43"/>
          </p15:clr>
        </p15:guide>
        <p15:guide id="24" orient="horz" pos="657" userDrawn="1">
          <p15:clr>
            <a:srgbClr val="F26B43"/>
          </p15:clr>
        </p15:guide>
        <p15:guide id="25" orient="horz" pos="975" userDrawn="1">
          <p15:clr>
            <a:srgbClr val="F26B43"/>
          </p15:clr>
        </p15:guide>
        <p15:guide id="26" orient="horz" pos="265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5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notesSlide" Target="../notesSlides/notesSlide3.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Layout" Target="../slideLayouts/slideLayout12.xml"/><Relationship Id="rId1" Type="http://schemas.openxmlformats.org/officeDocument/2006/relationships/tags" Target="../tags/tag59.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notesSlide" Target="../notesSlides/notesSlide4.xml"/><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slideLayout" Target="../slideLayouts/slideLayout12.xml"/><Relationship Id="rId16" Type="http://schemas.openxmlformats.org/officeDocument/2006/relationships/image" Target="../media/image29.png"/><Relationship Id="rId1" Type="http://schemas.openxmlformats.org/officeDocument/2006/relationships/tags" Target="../tags/tag60.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emf"/><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91037D2-736E-3D0D-A03F-B4A4EC2E13D7}"/>
              </a:ext>
            </a:extLst>
          </p:cNvPr>
          <p:cNvSpPr>
            <a:spLocks noGrp="1"/>
          </p:cNvSpPr>
          <p:nvPr>
            <p:ph type="body" sz="quarter" idx="13"/>
          </p:nvPr>
        </p:nvSpPr>
        <p:spPr/>
        <p:txBody>
          <a:bodyPr/>
          <a:lstStyle/>
          <a:p>
            <a:r>
              <a:rPr lang="en-GB" dirty="0"/>
              <a:t>Darren Crowley</a:t>
            </a:r>
          </a:p>
        </p:txBody>
      </p:sp>
      <p:sp>
        <p:nvSpPr>
          <p:cNvPr id="8" name="Text Placeholder 7">
            <a:extLst>
              <a:ext uri="{FF2B5EF4-FFF2-40B4-BE49-F238E27FC236}">
                <a16:creationId xmlns:a16="http://schemas.microsoft.com/office/drawing/2014/main" id="{3EE9AD2E-4641-3502-91D2-BA3D6F568D38}"/>
              </a:ext>
            </a:extLst>
          </p:cNvPr>
          <p:cNvSpPr>
            <a:spLocks noGrp="1"/>
          </p:cNvSpPr>
          <p:nvPr>
            <p:ph type="body" sz="quarter" idx="16"/>
          </p:nvPr>
        </p:nvSpPr>
        <p:spPr/>
        <p:txBody>
          <a:bodyPr/>
          <a:lstStyle/>
          <a:p>
            <a:r>
              <a:rPr lang="en-US" dirty="0"/>
              <a:t>Responsible Investing and Performance </a:t>
            </a:r>
          </a:p>
        </p:txBody>
      </p:sp>
      <p:sp>
        <p:nvSpPr>
          <p:cNvPr id="9" name="Text Placeholder 8">
            <a:extLst>
              <a:ext uri="{FF2B5EF4-FFF2-40B4-BE49-F238E27FC236}">
                <a16:creationId xmlns:a16="http://schemas.microsoft.com/office/drawing/2014/main" id="{FAB10855-C3AA-4194-6D6A-CE74276B0267}"/>
              </a:ext>
            </a:extLst>
          </p:cNvPr>
          <p:cNvSpPr>
            <a:spLocks noGrp="1"/>
          </p:cNvSpPr>
          <p:nvPr>
            <p:ph type="body" sz="quarter" idx="17"/>
          </p:nvPr>
        </p:nvSpPr>
        <p:spPr/>
        <p:txBody>
          <a:bodyPr/>
          <a:lstStyle/>
          <a:p>
            <a:r>
              <a:rPr lang="en-GB" dirty="0"/>
              <a:t>Nov 2023</a:t>
            </a:r>
            <a:endParaRPr lang="en-US" dirty="0"/>
          </a:p>
        </p:txBody>
      </p:sp>
    </p:spTree>
    <p:custDataLst>
      <p:tags r:id="rId1"/>
    </p:custDataLst>
    <p:extLst>
      <p:ext uri="{BB962C8B-B14F-4D97-AF65-F5344CB8AC3E}">
        <p14:creationId xmlns:p14="http://schemas.microsoft.com/office/powerpoint/2010/main" val="314338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For more information, please contact</a:t>
            </a:r>
            <a:endParaRPr lang="en-GB"/>
          </a:p>
        </p:txBody>
      </p:sp>
      <p:sp>
        <p:nvSpPr>
          <p:cNvPr id="3" name="Slide Number Placeholder 2">
            <a:extLst>
              <a:ext uri="{FF2B5EF4-FFF2-40B4-BE49-F238E27FC236}">
                <a16:creationId xmlns:a16="http://schemas.microsoft.com/office/drawing/2014/main" id="{364D78E0-2662-4E35-A92B-0948D092C292}"/>
              </a:ext>
            </a:extLst>
          </p:cNvPr>
          <p:cNvSpPr>
            <a:spLocks noGrp="1"/>
          </p:cNvSpPr>
          <p:nvPr>
            <p:ph type="sldNum" sz="quarter" idx="12"/>
          </p:nvPr>
        </p:nvSpPr>
        <p:spPr/>
        <p:txBody>
          <a:bodyPr/>
          <a:lstStyle/>
          <a:p>
            <a:fld id="{0E1FD2AC-D77C-45F3-940D-DF1429217BF6}" type="slidenum">
              <a:rPr lang="fr-CH" smtClean="0"/>
              <a:pPr/>
              <a:t>2</a:t>
            </a:fld>
            <a:endParaRPr lang="fr-CH"/>
          </a:p>
        </p:txBody>
      </p:sp>
      <p:sp>
        <p:nvSpPr>
          <p:cNvPr id="24" name="Text Placeholder 23">
            <a:extLst>
              <a:ext uri="{FF2B5EF4-FFF2-40B4-BE49-F238E27FC236}">
                <a16:creationId xmlns:a16="http://schemas.microsoft.com/office/drawing/2014/main" id="{54FCC6E9-4FBE-1983-08D4-5972ABBE8A38}"/>
              </a:ext>
            </a:extLst>
          </p:cNvPr>
          <p:cNvSpPr>
            <a:spLocks noGrp="1"/>
          </p:cNvSpPr>
          <p:nvPr>
            <p:ph type="body" sz="quarter" idx="13"/>
          </p:nvPr>
        </p:nvSpPr>
        <p:spPr/>
        <p:txBody>
          <a:bodyPr/>
          <a:lstStyle/>
          <a:p>
            <a:r>
              <a:rPr lang="en-GB" dirty="0"/>
              <a:t>disclaimer</a:t>
            </a:r>
          </a:p>
        </p:txBody>
      </p:sp>
      <p:sp>
        <p:nvSpPr>
          <p:cNvPr id="17" name="Text Placeholder 16">
            <a:extLst>
              <a:ext uri="{FF2B5EF4-FFF2-40B4-BE49-F238E27FC236}">
                <a16:creationId xmlns:a16="http://schemas.microsoft.com/office/drawing/2014/main" id="{27A11FCC-76F6-10EF-777A-70DAB4B76464}"/>
              </a:ext>
            </a:extLst>
          </p:cNvPr>
          <p:cNvSpPr>
            <a:spLocks noGrp="1"/>
          </p:cNvSpPr>
          <p:nvPr>
            <p:ph type="body" sz="quarter" idx="14"/>
          </p:nvPr>
        </p:nvSpPr>
        <p:spPr/>
        <p:txBody>
          <a:bodyPr/>
          <a:lstStyle/>
          <a:p>
            <a:r>
              <a:rPr lang="en-GB" sz="900" dirty="0"/>
              <a:t>Pictet Asset Management SA</a:t>
            </a:r>
          </a:p>
          <a:p>
            <a:r>
              <a:rPr lang="fr-FR" sz="900" dirty="0"/>
              <a:t>Route des Acacias 60</a:t>
            </a:r>
            <a:br>
              <a:rPr lang="fr-FR" sz="900" dirty="0"/>
            </a:br>
            <a:r>
              <a:rPr lang="fr-FR" sz="900" dirty="0"/>
              <a:t>1211 Geneva 73</a:t>
            </a:r>
          </a:p>
          <a:p>
            <a:r>
              <a:rPr lang="en-GB" sz="900" dirty="0"/>
              <a:t>Tel: +41 58 323 3333</a:t>
            </a:r>
          </a:p>
          <a:p>
            <a:r>
              <a:rPr lang="en-GB" sz="900" dirty="0"/>
              <a:t>Fax: +41 58 323 2040</a:t>
            </a:r>
          </a:p>
          <a:p>
            <a:r>
              <a:rPr lang="en-GB" sz="900" dirty="0" err="1">
                <a:solidFill>
                  <a:srgbClr val="BC5A1D"/>
                </a:solidFill>
              </a:rPr>
              <a:t>assetmanagement.pictet</a:t>
            </a:r>
            <a:endParaRPr lang="en-GB" sz="900" dirty="0">
              <a:solidFill>
                <a:srgbClr val="BC5A1D"/>
              </a:solidFill>
            </a:endParaRPr>
          </a:p>
          <a:p>
            <a:endParaRPr lang="en-GB" sz="900" dirty="0"/>
          </a:p>
        </p:txBody>
      </p:sp>
      <p:sp>
        <p:nvSpPr>
          <p:cNvPr id="25" name="Text Placeholder 24">
            <a:extLst>
              <a:ext uri="{FF2B5EF4-FFF2-40B4-BE49-F238E27FC236}">
                <a16:creationId xmlns:a16="http://schemas.microsoft.com/office/drawing/2014/main" id="{B2D9C8DC-4B24-C2B8-DBD6-05962D0EAB5E}"/>
              </a:ext>
            </a:extLst>
          </p:cNvPr>
          <p:cNvSpPr>
            <a:spLocks noGrp="1"/>
          </p:cNvSpPr>
          <p:nvPr>
            <p:ph type="body" sz="quarter" idx="15"/>
          </p:nvPr>
        </p:nvSpPr>
        <p:spPr/>
        <p:txBody>
          <a:bodyPr/>
          <a:lstStyle/>
          <a:p>
            <a:r>
              <a:rPr lang="en-US" sz="800" dirty="0">
                <a:solidFill>
                  <a:schemeClr val="tx2"/>
                </a:solidFill>
              </a:rPr>
              <a:t>This marketing material has been issued in Switzerland by Pictet Asset Management SA and in the rest of the world by Pictet Asset Management (Europe) SA. It is neither directed to, nor intended for distribution or use by, any person or entity who is a citizen or resident of any locality, state, country or other jurisdiction where such distribution, publication, or use would be contrary to law or regulation.</a:t>
            </a:r>
          </a:p>
          <a:p>
            <a:r>
              <a:rPr lang="en-US" sz="800" dirty="0">
                <a:solidFill>
                  <a:schemeClr val="tx2"/>
                </a:solidFill>
              </a:rPr>
              <a:t>The information and data presented in this document are not to be considered as an offer or solicitation to buy, sell or subscribe to any securities or financial instruments or services.   </a:t>
            </a:r>
          </a:p>
          <a:p>
            <a:r>
              <a:rPr lang="en-US" sz="800" dirty="0">
                <a:solidFill>
                  <a:schemeClr val="tx2"/>
                </a:solidFill>
              </a:rPr>
              <a:t>Information used in the preparation of this document is based upon sources believed to be reliable, but no representation or warranty is given as to the accuracy or completeness of those sources. Any opinion, estimate or forecast may be changed at any time without prior warning.  Investors should read the prospectus or offering memorandum before investing in any Pictet managed funds. Tax treatment depends on the individual circumstances of each investor and may be subject to change in the future.  Past performance is not a guide to future performance.  The value of investments and the income from them can fall as well as rise and is not guaranteed.  You may not get back the amount originally invested.  </a:t>
            </a:r>
          </a:p>
          <a:p>
            <a:r>
              <a:rPr lang="en-US" sz="800" dirty="0">
                <a:solidFill>
                  <a:schemeClr val="tx2"/>
                </a:solidFill>
              </a:rPr>
              <a:t>The investment guidelines are internal guidelines which are subject to change at any time and without any notice within the limits of the fund's prospectus.</a:t>
            </a:r>
          </a:p>
          <a:p>
            <a:r>
              <a:rPr lang="en-US" sz="800" dirty="0">
                <a:solidFill>
                  <a:schemeClr val="tx2"/>
                </a:solidFill>
              </a:rPr>
              <a:t>The mentioned financial instruments are provided for illustrative purposes only and shall not be considered as a direct offering, investment recommendation or investment advice. Reference to a specific security is not a recommendation to buy or sell that security. Effective allocations are subject to change and may have changed since the date of the marketing material.</a:t>
            </a:r>
          </a:p>
          <a:p>
            <a:r>
              <a:rPr lang="en-US" sz="800" dirty="0">
                <a:solidFill>
                  <a:schemeClr val="tx2"/>
                </a:solidFill>
              </a:rPr>
              <a:t>Pictet AM has not acquired any rights or license to reproduce the trademarks, logos or images set out in this document except that it holds the rights to use any entity of the Pictet group trademarks. For illustrative purposes only.</a:t>
            </a:r>
          </a:p>
          <a:p>
            <a:r>
              <a:rPr lang="en-US" sz="800" dirty="0">
                <a:solidFill>
                  <a:schemeClr val="tx2"/>
                </a:solidFill>
              </a:rPr>
              <a:t>This document has been issued in Switzerland by Pictet Asset Management SA and in the rest of the world by Pictet Asset Management (Europe) SA, and may not be reproduced or distributed, either in part or in full, without their prior </a:t>
            </a:r>
            <a:r>
              <a:rPr lang="en-US" sz="800" dirty="0" err="1">
                <a:solidFill>
                  <a:schemeClr val="tx2"/>
                </a:solidFill>
              </a:rPr>
              <a:t>authorisation</a:t>
            </a:r>
            <a:r>
              <a:rPr lang="en-US" sz="800" dirty="0">
                <a:solidFill>
                  <a:schemeClr val="tx2"/>
                </a:solidFill>
              </a:rPr>
              <a:t>. </a:t>
            </a:r>
          </a:p>
          <a:p>
            <a:endParaRPr lang="en-US" sz="800" dirty="0">
              <a:solidFill>
                <a:schemeClr val="tx2"/>
              </a:solidFill>
            </a:endParaRPr>
          </a:p>
          <a:p>
            <a:r>
              <a:rPr lang="en-US" sz="800" dirty="0">
                <a:solidFill>
                  <a:schemeClr val="tx2"/>
                </a:solidFill>
              </a:rPr>
              <a:t>© COPYRIGHT 2023.</a:t>
            </a:r>
          </a:p>
          <a:p>
            <a:r>
              <a:rPr lang="en-US" sz="800" dirty="0">
                <a:solidFill>
                  <a:schemeClr val="tx2"/>
                </a:solidFill>
              </a:rPr>
              <a:t> </a:t>
            </a:r>
          </a:p>
          <a:p>
            <a:r>
              <a:rPr lang="en-US" sz="800" dirty="0">
                <a:solidFill>
                  <a:schemeClr val="tx2"/>
                </a:solidFill>
              </a:rPr>
              <a:t>SOURCES: ALL DATA TAKEN FROM PICTET GROUP.</a:t>
            </a:r>
          </a:p>
          <a:p>
            <a:endParaRPr lang="en-US" sz="800" dirty="0">
              <a:solidFill>
                <a:schemeClr val="tx2"/>
              </a:solidFill>
            </a:endParaRPr>
          </a:p>
        </p:txBody>
      </p:sp>
    </p:spTree>
    <p:custDataLst>
      <p:tags r:id="rId1"/>
    </p:custDataLst>
    <p:extLst>
      <p:ext uri="{BB962C8B-B14F-4D97-AF65-F5344CB8AC3E}">
        <p14:creationId xmlns:p14="http://schemas.microsoft.com/office/powerpoint/2010/main" val="140724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6D3CC-5822-4AEA-9AD2-7498687A4C00}"/>
              </a:ext>
            </a:extLst>
          </p:cNvPr>
          <p:cNvSpPr>
            <a:spLocks noGrp="1"/>
          </p:cNvSpPr>
          <p:nvPr>
            <p:ph type="title"/>
          </p:nvPr>
        </p:nvSpPr>
        <p:spPr>
          <a:xfrm>
            <a:off x="673805" y="1044000"/>
            <a:ext cx="9360000" cy="288000"/>
          </a:xfrm>
        </p:spPr>
        <p:txBody>
          <a:bodyPr/>
          <a:lstStyle/>
          <a:p>
            <a:r>
              <a:rPr lang="fr-CH" err="1"/>
              <a:t>Delivering</a:t>
            </a:r>
            <a:r>
              <a:rPr lang="fr-CH"/>
              <a:t> on </a:t>
            </a:r>
            <a:r>
              <a:rPr lang="fr-CH" err="1"/>
              <a:t>our</a:t>
            </a:r>
            <a:r>
              <a:rPr lang="fr-CH"/>
              <a:t> ambitions </a:t>
            </a:r>
          </a:p>
        </p:txBody>
      </p:sp>
      <p:sp>
        <p:nvSpPr>
          <p:cNvPr id="5" name="Slide Number Placeholder 4">
            <a:extLst>
              <a:ext uri="{FF2B5EF4-FFF2-40B4-BE49-F238E27FC236}">
                <a16:creationId xmlns:a16="http://schemas.microsoft.com/office/drawing/2014/main" id="{EE9F183B-5EA1-401A-85B9-91A6ED455C7B}"/>
              </a:ext>
            </a:extLst>
          </p:cNvPr>
          <p:cNvSpPr>
            <a:spLocks noGrp="1"/>
          </p:cNvSpPr>
          <p:nvPr>
            <p:ph type="sldNum" sz="quarter" idx="12"/>
          </p:nvPr>
        </p:nvSpPr>
        <p:spPr/>
        <p:txBody>
          <a:bodyPr/>
          <a:lstStyle/>
          <a:p>
            <a:fld id="{0E1FD2AC-D77C-45F3-940D-DF1429217BF6}" type="slidenum">
              <a:rPr lang="fr-CH" smtClean="0"/>
              <a:pPr/>
              <a:t>3</a:t>
            </a:fld>
            <a:endParaRPr lang="fr-CH"/>
          </a:p>
        </p:txBody>
      </p:sp>
      <p:sp>
        <p:nvSpPr>
          <p:cNvPr id="38" name="Text Placeholder 37">
            <a:extLst>
              <a:ext uri="{FF2B5EF4-FFF2-40B4-BE49-F238E27FC236}">
                <a16:creationId xmlns:a16="http://schemas.microsoft.com/office/drawing/2014/main" id="{1B8364F4-553E-ED25-6276-B7E9190C1640}"/>
              </a:ext>
            </a:extLst>
          </p:cNvPr>
          <p:cNvSpPr>
            <a:spLocks noGrp="1"/>
          </p:cNvSpPr>
          <p:nvPr>
            <p:ph type="body" sz="quarter" idx="13"/>
          </p:nvPr>
        </p:nvSpPr>
        <p:spPr/>
        <p:txBody>
          <a:bodyPr/>
          <a:lstStyle/>
          <a:p>
            <a:r>
              <a:rPr lang="en-GB" dirty="0"/>
              <a:t>Responsible investment at </a:t>
            </a:r>
            <a:r>
              <a:rPr lang="en-GB" dirty="0" err="1"/>
              <a:t>pictet</a:t>
            </a:r>
            <a:r>
              <a:rPr lang="en-GB" dirty="0"/>
              <a:t> group</a:t>
            </a:r>
          </a:p>
        </p:txBody>
      </p:sp>
      <p:sp>
        <p:nvSpPr>
          <p:cNvPr id="39" name="Text Placeholder 3">
            <a:extLst>
              <a:ext uri="{FF2B5EF4-FFF2-40B4-BE49-F238E27FC236}">
                <a16:creationId xmlns:a16="http://schemas.microsoft.com/office/drawing/2014/main" id="{B8CBFE70-510F-C397-BD0E-2D88C8F8B22C}"/>
              </a:ext>
            </a:extLst>
          </p:cNvPr>
          <p:cNvSpPr txBox="1">
            <a:spLocks/>
          </p:cNvSpPr>
          <p:nvPr/>
        </p:nvSpPr>
        <p:spPr>
          <a:xfrm>
            <a:off x="5489576" y="1549400"/>
            <a:ext cx="4537074" cy="923330"/>
          </a:xfrm>
          <a:prstGeom prst="rect">
            <a:avLst/>
          </a:prstGeom>
        </p:spPr>
        <p:txBody>
          <a:bodyPr wrap="square" lIns="0" tIns="0" rIns="0" bIns="0">
            <a:spAutoFit/>
          </a:bodyPr>
          <a:lstStyle>
            <a:lvl1pPr marL="0" indent="0" algn="l" defTabSz="790330" rtl="0" eaLnBrk="1" latinLnBrk="0" hangingPunct="1">
              <a:lnSpc>
                <a:spcPct val="100000"/>
              </a:lnSpc>
              <a:spcBef>
                <a:spcPts val="600"/>
              </a:spcBef>
              <a:spcAft>
                <a:spcPts val="600"/>
              </a:spcAft>
              <a:buFont typeface="Arial" pitchFamily="34" charset="0"/>
              <a:buNone/>
              <a:defRPr lang="en-US" sz="1300" b="0" kern="1200" spc="0" baseline="0" dirty="0">
                <a:solidFill>
                  <a:srgbClr val="3E3E3E"/>
                </a:solidFill>
                <a:latin typeface="+mj-lt"/>
                <a:ea typeface="Lardy Serif Regular" panose="02010502070400000000" pitchFamily="2" charset="0"/>
                <a:cs typeface="+mn-cs"/>
              </a:defRPr>
            </a:lvl1pPr>
            <a:lvl2pPr marL="0" indent="0" algn="l" defTabSz="790330" rtl="0" eaLnBrk="1" latinLnBrk="0" hangingPunct="1">
              <a:lnSpc>
                <a:spcPct val="100000"/>
              </a:lnSpc>
              <a:spcBef>
                <a:spcPts val="1200"/>
              </a:spcBef>
              <a:spcAft>
                <a:spcPts val="600"/>
              </a:spcAft>
              <a:buFont typeface="Arial" pitchFamily="34" charset="0"/>
              <a:buNone/>
              <a:tabLst/>
              <a:defRPr sz="2200" kern="1200" spc="-23" baseline="0">
                <a:solidFill>
                  <a:srgbClr val="3E3E3E"/>
                </a:solidFill>
                <a:latin typeface="+mn-lt"/>
                <a:ea typeface="Lardy Serif Regular" panose="02010502070400000000" pitchFamily="2" charset="0"/>
                <a:cs typeface="+mn-cs"/>
              </a:defRPr>
            </a:lvl2pPr>
            <a:lvl3pPr marL="180000" indent="-180000" algn="l" defTabSz="790330" rtl="0" eaLnBrk="1" latinLnBrk="0" hangingPunct="1">
              <a:lnSpc>
                <a:spcPct val="100000"/>
              </a:lnSpc>
              <a:spcBef>
                <a:spcPts val="0"/>
              </a:spcBef>
              <a:spcAft>
                <a:spcPts val="600"/>
              </a:spcAft>
              <a:buClr>
                <a:srgbClr val="3E3E3E"/>
              </a:buClr>
              <a:buSzPct val="110000"/>
              <a:buFont typeface="Lardy Sans" panose="020B0504050000000003" pitchFamily="34" charset="0"/>
              <a:buChar char="•"/>
              <a:defRPr lang="en-US" sz="1300" kern="1200" spc="0" baseline="0" dirty="0" smtClean="0">
                <a:solidFill>
                  <a:srgbClr val="3E3E3E"/>
                </a:solidFill>
                <a:latin typeface="+mj-lt"/>
                <a:ea typeface="Lardy Serif Regular" panose="02010502070400000000" pitchFamily="2" charset="0"/>
                <a:cs typeface="+mn-cs"/>
              </a:defRPr>
            </a:lvl3pPr>
            <a:lvl4pPr marL="360000" indent="-180000" algn="l" defTabSz="790330" rtl="0" eaLnBrk="1" latinLnBrk="0" hangingPunct="1">
              <a:lnSpc>
                <a:spcPct val="100000"/>
              </a:lnSpc>
              <a:spcBef>
                <a:spcPts val="0"/>
              </a:spcBef>
              <a:spcAft>
                <a:spcPts val="600"/>
              </a:spcAft>
              <a:buClr>
                <a:srgbClr val="3E3E3E"/>
              </a:buClr>
              <a:buSzPct val="100000"/>
              <a:buFont typeface="Times New Roman" panose="02020603050405020304" pitchFamily="18" charset="0"/>
              <a:buChar char="‒"/>
              <a:defRPr lang="en-US" sz="1300" b="0" kern="1200" baseline="0" dirty="0" smtClean="0">
                <a:solidFill>
                  <a:srgbClr val="3E3E3E"/>
                </a:solidFill>
                <a:latin typeface="+mj-lt"/>
                <a:ea typeface="Lardy Sans" panose="020B0504050000000003" pitchFamily="34" charset="0"/>
                <a:cs typeface="+mn-cs"/>
              </a:defRPr>
            </a:lvl4pPr>
            <a:lvl5pPr marL="180000" marR="0" indent="-180000" algn="l" defTabSz="558341" rtl="0" eaLnBrk="1" fontAlgn="auto" latinLnBrk="0" hangingPunct="1">
              <a:lnSpc>
                <a:spcPct val="100000"/>
              </a:lnSpc>
              <a:spcBef>
                <a:spcPts val="0"/>
              </a:spcBef>
              <a:spcAft>
                <a:spcPts val="600"/>
              </a:spcAft>
              <a:buClr>
                <a:srgbClr val="3E3E3E"/>
              </a:buClr>
              <a:buSzPct val="90000"/>
              <a:buFont typeface="+mj-lt"/>
              <a:buAutoNum type="arabicPeriod"/>
              <a:tabLst/>
              <a:defRPr lang="en-US" sz="1300" kern="1200" baseline="0" dirty="0" smtClean="0">
                <a:solidFill>
                  <a:srgbClr val="3E3E3E"/>
                </a:solidFill>
                <a:latin typeface="+mj-lt"/>
                <a:ea typeface="Lardy Serif Regular" panose="02010802070400000000" pitchFamily="2" charset="0"/>
                <a:cs typeface="+mn-cs"/>
              </a:defRPr>
            </a:lvl5pPr>
            <a:lvl6pPr marL="0" marR="0" indent="0" algn="l" defTabSz="790330" rtl="0" eaLnBrk="1" fontAlgn="auto" latinLnBrk="0" hangingPunct="1">
              <a:lnSpc>
                <a:spcPct val="100000"/>
              </a:lnSpc>
              <a:spcBef>
                <a:spcPts val="1200"/>
              </a:spcBef>
              <a:spcAft>
                <a:spcPts val="600"/>
              </a:spcAft>
              <a:buClr>
                <a:srgbClr val="3E3E3E"/>
              </a:buClr>
              <a:buSzPct val="90000"/>
              <a:buFontTx/>
              <a:buNone/>
              <a:tabLst/>
              <a:defRPr sz="1300" b="0" i="0" kern="1200" spc="-23" baseline="0">
                <a:solidFill>
                  <a:srgbClr val="3E3E3E"/>
                </a:solidFill>
                <a:latin typeface="+mn-lt"/>
                <a:ea typeface="Lardy Serif Regular" panose="02010502070400000000" pitchFamily="2" charset="0"/>
                <a:cs typeface="+mn-cs"/>
              </a:defRPr>
            </a:lvl6pPr>
            <a:lvl7pPr marL="0" indent="0" algn="l" defTabSz="790330" rtl="0" eaLnBrk="1" latinLnBrk="0" hangingPunct="1">
              <a:lnSpc>
                <a:spcPct val="100000"/>
              </a:lnSpc>
              <a:spcBef>
                <a:spcPts val="300"/>
              </a:spcBef>
              <a:spcAft>
                <a:spcPts val="300"/>
              </a:spcAft>
              <a:buClr>
                <a:srgbClr val="3E3E3E"/>
              </a:buClr>
              <a:buSzPct val="95000"/>
              <a:buFontTx/>
              <a:buNone/>
              <a:defRPr sz="1100" kern="1200" spc="0" baseline="0">
                <a:solidFill>
                  <a:srgbClr val="3E3E3E"/>
                </a:solidFill>
                <a:latin typeface="+mj-lt"/>
                <a:ea typeface="Lardy Sans" panose="020B0504050000000003" pitchFamily="34" charset="0"/>
                <a:cs typeface="+mn-cs"/>
              </a:defRPr>
            </a:lvl7pPr>
            <a:lvl8pPr marL="144000" indent="-144000" algn="l" defTabSz="790330" rtl="0" eaLnBrk="1" latinLnBrk="0" hangingPunct="1">
              <a:lnSpc>
                <a:spcPct val="100000"/>
              </a:lnSpc>
              <a:spcBef>
                <a:spcPts val="0"/>
              </a:spcBef>
              <a:spcAft>
                <a:spcPts val="300"/>
              </a:spcAft>
              <a:buClr>
                <a:srgbClr val="3E3E3E"/>
              </a:buClr>
              <a:buSzPct val="110000"/>
              <a:buFont typeface="Arial" panose="020B0604020202020204" pitchFamily="34" charset="0"/>
              <a:buChar char="•"/>
              <a:defRPr lang="en-US" sz="1100" kern="1200" baseline="0" dirty="0" smtClean="0">
                <a:solidFill>
                  <a:srgbClr val="3E3E3E"/>
                </a:solidFill>
                <a:latin typeface="+mj-lt"/>
                <a:ea typeface="Lardy Sans" panose="020B0504050000000003" pitchFamily="34" charset="0"/>
                <a:cs typeface="+mn-cs"/>
              </a:defRPr>
            </a:lvl8pPr>
            <a:lvl9pPr marL="144000" indent="-144000" algn="l" defTabSz="790330" rtl="0" eaLnBrk="1" latinLnBrk="0" hangingPunct="1">
              <a:lnSpc>
                <a:spcPct val="100000"/>
              </a:lnSpc>
              <a:spcBef>
                <a:spcPts val="0"/>
              </a:spcBef>
              <a:spcAft>
                <a:spcPts val="300"/>
              </a:spcAft>
              <a:buClr>
                <a:srgbClr val="3E3E3E"/>
              </a:buClr>
              <a:buSzPct val="95000"/>
              <a:buFont typeface="+mj-lt"/>
              <a:buAutoNum type="arabicPeriod"/>
              <a:defRPr lang="en-US" sz="1100" kern="1200" spc="0" baseline="0" noProof="0" dirty="0">
                <a:solidFill>
                  <a:srgbClr val="3E3E3E"/>
                </a:solidFill>
                <a:latin typeface="+mj-lt"/>
                <a:ea typeface="Lardy Serif Regular" panose="02010502070400000000" pitchFamily="2" charset="0"/>
                <a:cs typeface="+mn-cs"/>
              </a:defRPr>
            </a:lvl9pPr>
          </a:lstStyle>
          <a:p>
            <a:r>
              <a:rPr lang="en-US" sz="2000" b="1" spc="-20" dirty="0">
                <a:latin typeface="+mn-lt"/>
              </a:rPr>
              <a:t>As an investor</a:t>
            </a:r>
            <a:r>
              <a:rPr lang="en-US" sz="2000" spc="-20" dirty="0">
                <a:latin typeface="+mn-lt"/>
              </a:rPr>
              <a:t>, our biggest impact lies in how we manage assets on behalf of our clients</a:t>
            </a:r>
          </a:p>
        </p:txBody>
      </p:sp>
      <p:sp>
        <p:nvSpPr>
          <p:cNvPr id="40" name="Text Placeholder 2">
            <a:extLst>
              <a:ext uri="{FF2B5EF4-FFF2-40B4-BE49-F238E27FC236}">
                <a16:creationId xmlns:a16="http://schemas.microsoft.com/office/drawing/2014/main" id="{5BE2C8DA-956C-876B-2EB2-F046696AB3B0}"/>
              </a:ext>
            </a:extLst>
          </p:cNvPr>
          <p:cNvSpPr txBox="1">
            <a:spLocks/>
          </p:cNvSpPr>
          <p:nvPr/>
        </p:nvSpPr>
        <p:spPr>
          <a:xfrm>
            <a:off x="673805" y="1549400"/>
            <a:ext cx="4528433" cy="1077218"/>
          </a:xfrm>
          <a:prstGeom prst="rect">
            <a:avLst/>
          </a:prstGeom>
        </p:spPr>
        <p:txBody>
          <a:bodyPr wrap="square" lIns="0" tIns="0" rIns="0" bIns="0">
            <a:spAutoFit/>
          </a:bodyPr>
          <a:lstStyle>
            <a:lvl1pPr marL="0" indent="0" algn="l" defTabSz="790330" rtl="0" eaLnBrk="1" latinLnBrk="0" hangingPunct="1">
              <a:lnSpc>
                <a:spcPct val="100000"/>
              </a:lnSpc>
              <a:spcBef>
                <a:spcPts val="600"/>
              </a:spcBef>
              <a:spcAft>
                <a:spcPts val="600"/>
              </a:spcAft>
              <a:buFont typeface="Arial" pitchFamily="34" charset="0"/>
              <a:buNone/>
              <a:defRPr lang="en-US" sz="1300" b="0" kern="1200" spc="0" baseline="0" dirty="0">
                <a:solidFill>
                  <a:srgbClr val="3E3E3E"/>
                </a:solidFill>
                <a:latin typeface="+mj-lt"/>
                <a:ea typeface="Lardy Serif Regular" panose="02010502070400000000" pitchFamily="2" charset="0"/>
                <a:cs typeface="+mn-cs"/>
              </a:defRPr>
            </a:lvl1pPr>
            <a:lvl2pPr marL="0" indent="0" algn="l" defTabSz="790330" rtl="0" eaLnBrk="1" latinLnBrk="0" hangingPunct="1">
              <a:lnSpc>
                <a:spcPct val="100000"/>
              </a:lnSpc>
              <a:spcBef>
                <a:spcPts val="1200"/>
              </a:spcBef>
              <a:spcAft>
                <a:spcPts val="600"/>
              </a:spcAft>
              <a:buFont typeface="Arial" pitchFamily="34" charset="0"/>
              <a:buNone/>
              <a:tabLst/>
              <a:defRPr sz="2200" kern="1200" spc="-23" baseline="0">
                <a:solidFill>
                  <a:srgbClr val="3E3E3E"/>
                </a:solidFill>
                <a:latin typeface="+mn-lt"/>
                <a:ea typeface="Lardy Serif Regular" panose="02010502070400000000" pitchFamily="2" charset="0"/>
                <a:cs typeface="+mn-cs"/>
              </a:defRPr>
            </a:lvl2pPr>
            <a:lvl3pPr marL="180000" indent="-180000" algn="l" defTabSz="790330" rtl="0" eaLnBrk="1" latinLnBrk="0" hangingPunct="1">
              <a:lnSpc>
                <a:spcPct val="100000"/>
              </a:lnSpc>
              <a:spcBef>
                <a:spcPts val="0"/>
              </a:spcBef>
              <a:spcAft>
                <a:spcPts val="600"/>
              </a:spcAft>
              <a:buClr>
                <a:srgbClr val="3E3E3E"/>
              </a:buClr>
              <a:buSzPct val="110000"/>
              <a:buFont typeface="Lardy Sans" panose="020B0504050000000003" pitchFamily="34" charset="0"/>
              <a:buChar char="•"/>
              <a:defRPr lang="en-US" sz="1300" kern="1200" spc="0" baseline="0" dirty="0" smtClean="0">
                <a:solidFill>
                  <a:srgbClr val="3E3E3E"/>
                </a:solidFill>
                <a:latin typeface="+mj-lt"/>
                <a:ea typeface="Lardy Serif Regular" panose="02010502070400000000" pitchFamily="2" charset="0"/>
                <a:cs typeface="+mn-cs"/>
              </a:defRPr>
            </a:lvl3pPr>
            <a:lvl4pPr marL="360000" indent="-180000" algn="l" defTabSz="790330" rtl="0" eaLnBrk="1" latinLnBrk="0" hangingPunct="1">
              <a:lnSpc>
                <a:spcPct val="100000"/>
              </a:lnSpc>
              <a:spcBef>
                <a:spcPts val="0"/>
              </a:spcBef>
              <a:spcAft>
                <a:spcPts val="600"/>
              </a:spcAft>
              <a:buClr>
                <a:srgbClr val="3E3E3E"/>
              </a:buClr>
              <a:buSzPct val="100000"/>
              <a:buFont typeface="Times New Roman" panose="02020603050405020304" pitchFamily="18" charset="0"/>
              <a:buChar char="‒"/>
              <a:defRPr lang="en-US" sz="1300" b="0" kern="1200" baseline="0" dirty="0" smtClean="0">
                <a:solidFill>
                  <a:srgbClr val="3E3E3E"/>
                </a:solidFill>
                <a:latin typeface="+mj-lt"/>
                <a:ea typeface="Lardy Sans" panose="020B0504050000000003" pitchFamily="34" charset="0"/>
                <a:cs typeface="+mn-cs"/>
              </a:defRPr>
            </a:lvl4pPr>
            <a:lvl5pPr marL="180000" marR="0" indent="-180000" algn="l" defTabSz="558341" rtl="0" eaLnBrk="1" fontAlgn="auto" latinLnBrk="0" hangingPunct="1">
              <a:lnSpc>
                <a:spcPct val="100000"/>
              </a:lnSpc>
              <a:spcBef>
                <a:spcPts val="0"/>
              </a:spcBef>
              <a:spcAft>
                <a:spcPts val="600"/>
              </a:spcAft>
              <a:buClr>
                <a:srgbClr val="3E3E3E"/>
              </a:buClr>
              <a:buSzPct val="90000"/>
              <a:buFont typeface="+mj-lt"/>
              <a:buAutoNum type="arabicPeriod"/>
              <a:tabLst/>
              <a:defRPr lang="en-US" sz="1300" kern="1200" baseline="0" dirty="0" smtClean="0">
                <a:solidFill>
                  <a:srgbClr val="3E3E3E"/>
                </a:solidFill>
                <a:latin typeface="+mj-lt"/>
                <a:ea typeface="Lardy Serif Regular" panose="02010802070400000000" pitchFamily="2" charset="0"/>
                <a:cs typeface="+mn-cs"/>
              </a:defRPr>
            </a:lvl5pPr>
            <a:lvl6pPr marL="0" marR="0" indent="0" algn="l" defTabSz="790330" rtl="0" eaLnBrk="1" fontAlgn="auto" latinLnBrk="0" hangingPunct="1">
              <a:lnSpc>
                <a:spcPct val="100000"/>
              </a:lnSpc>
              <a:spcBef>
                <a:spcPts val="1200"/>
              </a:spcBef>
              <a:spcAft>
                <a:spcPts val="600"/>
              </a:spcAft>
              <a:buClr>
                <a:srgbClr val="3E3E3E"/>
              </a:buClr>
              <a:buSzPct val="90000"/>
              <a:buFontTx/>
              <a:buNone/>
              <a:tabLst/>
              <a:defRPr sz="1300" b="0" i="0" kern="1200" spc="-23" baseline="0">
                <a:solidFill>
                  <a:srgbClr val="3E3E3E"/>
                </a:solidFill>
                <a:latin typeface="+mn-lt"/>
                <a:ea typeface="Lardy Serif Regular" panose="02010502070400000000" pitchFamily="2" charset="0"/>
                <a:cs typeface="+mn-cs"/>
              </a:defRPr>
            </a:lvl6pPr>
            <a:lvl7pPr marL="0" indent="0" algn="l" defTabSz="790330" rtl="0" eaLnBrk="1" latinLnBrk="0" hangingPunct="1">
              <a:lnSpc>
                <a:spcPct val="100000"/>
              </a:lnSpc>
              <a:spcBef>
                <a:spcPts val="300"/>
              </a:spcBef>
              <a:spcAft>
                <a:spcPts val="300"/>
              </a:spcAft>
              <a:buClr>
                <a:srgbClr val="3E3E3E"/>
              </a:buClr>
              <a:buSzPct val="95000"/>
              <a:buFontTx/>
              <a:buNone/>
              <a:defRPr sz="1100" kern="1200" spc="0" baseline="0">
                <a:solidFill>
                  <a:srgbClr val="3E3E3E"/>
                </a:solidFill>
                <a:latin typeface="+mj-lt"/>
                <a:ea typeface="Lardy Sans" panose="020B0504050000000003" pitchFamily="34" charset="0"/>
                <a:cs typeface="+mn-cs"/>
              </a:defRPr>
            </a:lvl7pPr>
            <a:lvl8pPr marL="144000" indent="-144000" algn="l" defTabSz="790330" rtl="0" eaLnBrk="1" latinLnBrk="0" hangingPunct="1">
              <a:lnSpc>
                <a:spcPct val="100000"/>
              </a:lnSpc>
              <a:spcBef>
                <a:spcPts val="0"/>
              </a:spcBef>
              <a:spcAft>
                <a:spcPts val="300"/>
              </a:spcAft>
              <a:buClr>
                <a:srgbClr val="3E3E3E"/>
              </a:buClr>
              <a:buSzPct val="110000"/>
              <a:buFont typeface="Arial" panose="020B0604020202020204" pitchFamily="34" charset="0"/>
              <a:buChar char="•"/>
              <a:defRPr lang="en-US" sz="1100" kern="1200" baseline="0" dirty="0" smtClean="0">
                <a:solidFill>
                  <a:srgbClr val="3E3E3E"/>
                </a:solidFill>
                <a:latin typeface="+mj-lt"/>
                <a:ea typeface="Lardy Sans" panose="020B0504050000000003" pitchFamily="34" charset="0"/>
                <a:cs typeface="+mn-cs"/>
              </a:defRPr>
            </a:lvl8pPr>
            <a:lvl9pPr marL="144000" indent="-144000" algn="l" defTabSz="790330" rtl="0" eaLnBrk="1" latinLnBrk="0" hangingPunct="1">
              <a:lnSpc>
                <a:spcPct val="100000"/>
              </a:lnSpc>
              <a:spcBef>
                <a:spcPts val="0"/>
              </a:spcBef>
              <a:spcAft>
                <a:spcPts val="300"/>
              </a:spcAft>
              <a:buClr>
                <a:srgbClr val="3E3E3E"/>
              </a:buClr>
              <a:buSzPct val="95000"/>
              <a:buFont typeface="+mj-lt"/>
              <a:buAutoNum type="arabicPeriod"/>
              <a:defRPr lang="en-US" sz="1100" kern="1200" spc="0" baseline="0" noProof="0" dirty="0">
                <a:solidFill>
                  <a:srgbClr val="3E3E3E"/>
                </a:solidFill>
                <a:latin typeface="+mj-lt"/>
                <a:ea typeface="Lardy Serif Regular" panose="02010502070400000000" pitchFamily="2" charset="0"/>
                <a:cs typeface="+mn-cs"/>
              </a:defRPr>
            </a:lvl9pPr>
          </a:lstStyle>
          <a:p>
            <a:r>
              <a:rPr lang="en-US" sz="2000" b="1" spc="-20" dirty="0">
                <a:latin typeface="+mn-lt"/>
              </a:rPr>
              <a:t>As a firm</a:t>
            </a:r>
            <a:r>
              <a:rPr lang="en-US" sz="2000" spc="-20" dirty="0">
                <a:latin typeface="+mn-lt"/>
              </a:rPr>
              <a:t>, responsibility starts with what we do with our own assets </a:t>
            </a:r>
          </a:p>
          <a:p>
            <a:endParaRPr lang="en-US" sz="2000" spc="-20" dirty="0">
              <a:latin typeface="+mn-lt"/>
            </a:endParaRPr>
          </a:p>
        </p:txBody>
      </p:sp>
      <p:sp>
        <p:nvSpPr>
          <p:cNvPr id="4" name="SHAPE-20210429154915">
            <a:extLst>
              <a:ext uri="{FF2B5EF4-FFF2-40B4-BE49-F238E27FC236}">
                <a16:creationId xmlns:a16="http://schemas.microsoft.com/office/drawing/2014/main" id="{9F823AC5-B0DE-5625-C96A-EEE0AEFF9285}"/>
              </a:ext>
            </a:extLst>
          </p:cNvPr>
          <p:cNvSpPr txBox="1"/>
          <p:nvPr/>
        </p:nvSpPr>
        <p:spPr>
          <a:xfrm>
            <a:off x="673805" y="6789763"/>
            <a:ext cx="9250058" cy="123085"/>
          </a:xfrm>
          <a:prstGeom prst="rect">
            <a:avLst/>
          </a:prstGeom>
          <a:noFill/>
          <a:ln w="12700">
            <a:noFill/>
          </a:ln>
        </p:spPr>
        <p:txBody>
          <a:bodyPr wrap="square" lIns="0" tIns="0" rIns="0" bIns="0" rtlCol="0" anchor="b" anchorCtr="0">
            <a:spAutoFit/>
          </a:bodyPr>
          <a:lstStyle/>
          <a:p>
            <a:pPr defTabSz="993479">
              <a:defRPr/>
            </a:pPr>
            <a:r>
              <a:rPr lang="en-GB" sz="800" dirty="0">
                <a:solidFill>
                  <a:srgbClr val="828282"/>
                </a:solidFill>
                <a:latin typeface="+mj-lt"/>
              </a:rPr>
              <a:t>Source: </a:t>
            </a:r>
            <a:r>
              <a:rPr lang="en-GB" sz="800" dirty="0" err="1">
                <a:solidFill>
                  <a:srgbClr val="828282"/>
                </a:solidFill>
                <a:latin typeface="+mj-lt"/>
              </a:rPr>
              <a:t>Pictet</a:t>
            </a:r>
            <a:r>
              <a:rPr lang="en-GB" sz="800" dirty="0">
                <a:solidFill>
                  <a:srgbClr val="828282"/>
                </a:solidFill>
                <a:latin typeface="+mj-lt"/>
              </a:rPr>
              <a:t> Group – 2023</a:t>
            </a:r>
          </a:p>
        </p:txBody>
      </p:sp>
      <p:grpSp>
        <p:nvGrpSpPr>
          <p:cNvPr id="34" name="Group 33">
            <a:extLst>
              <a:ext uri="{FF2B5EF4-FFF2-40B4-BE49-F238E27FC236}">
                <a16:creationId xmlns:a16="http://schemas.microsoft.com/office/drawing/2014/main" id="{C4B8EF6F-DA99-4D35-96A2-AD695CF9302E}"/>
              </a:ext>
            </a:extLst>
          </p:cNvPr>
          <p:cNvGrpSpPr/>
          <p:nvPr/>
        </p:nvGrpSpPr>
        <p:grpSpPr>
          <a:xfrm>
            <a:off x="740143" y="2652033"/>
            <a:ext cx="3659733" cy="2687409"/>
            <a:chOff x="5928246" y="2334942"/>
            <a:chExt cx="3659733" cy="2687409"/>
          </a:xfrm>
        </p:grpSpPr>
        <p:sp>
          <p:nvSpPr>
            <p:cNvPr id="35" name="Espace réservé du texte 31">
              <a:extLst>
                <a:ext uri="{FF2B5EF4-FFF2-40B4-BE49-F238E27FC236}">
                  <a16:creationId xmlns:a16="http://schemas.microsoft.com/office/drawing/2014/main" id="{941C157D-67E1-4759-B293-C3B4580EC5D6}"/>
                </a:ext>
              </a:extLst>
            </p:cNvPr>
            <p:cNvSpPr txBox="1">
              <a:spLocks/>
            </p:cNvSpPr>
            <p:nvPr/>
          </p:nvSpPr>
          <p:spPr>
            <a:xfrm>
              <a:off x="5928246" y="2334942"/>
              <a:ext cx="3659733" cy="210570"/>
            </a:xfrm>
            <a:prstGeom prst="rect">
              <a:avLst/>
            </a:prstGeom>
          </p:spPr>
          <p:txBody>
            <a:bodyPr vert="horz" lIns="0" tIns="0" rIns="0" bIns="0" rtlCol="0">
              <a:spAutoFit/>
            </a:bodyPr>
            <a:lstStyle>
              <a:lvl1pPr marL="0" indent="0" algn="l" defTabSz="993678" rtl="0" eaLnBrk="1" latinLnBrk="0" hangingPunct="1">
                <a:lnSpc>
                  <a:spcPct val="107000"/>
                </a:lnSpc>
                <a:spcBef>
                  <a:spcPts val="0"/>
                </a:spcBef>
                <a:spcAft>
                  <a:spcPts val="1200"/>
                </a:spcAft>
                <a:buFont typeface="Arial" pitchFamily="34" charset="0"/>
                <a:buNone/>
                <a:defRPr sz="1500" b="0" kern="1200">
                  <a:solidFill>
                    <a:schemeClr val="tx1"/>
                  </a:solidFill>
                  <a:latin typeface="+mj-lt"/>
                  <a:ea typeface="+mn-ea"/>
                  <a:cs typeface="+mn-cs"/>
                </a:defRPr>
              </a:lvl1pPr>
              <a:lvl2pPr marL="0" indent="0" algn="l" defTabSz="993678" rtl="0" eaLnBrk="1" latinLnBrk="0" hangingPunct="1">
                <a:lnSpc>
                  <a:spcPct val="107000"/>
                </a:lnSpc>
                <a:spcBef>
                  <a:spcPts val="0"/>
                </a:spcBef>
                <a:spcAft>
                  <a:spcPts val="1200"/>
                </a:spcAft>
                <a:buFont typeface="Arial" pitchFamily="34" charset="0"/>
                <a:buNone/>
                <a:tabLst/>
                <a:defRPr sz="1300" kern="1200" baseline="0">
                  <a:solidFill>
                    <a:schemeClr val="tx1"/>
                  </a:solidFill>
                  <a:latin typeface="+mn-lt"/>
                  <a:ea typeface="+mn-ea"/>
                  <a:cs typeface="+mn-cs"/>
                </a:defRPr>
              </a:lvl2pPr>
              <a:lvl3pPr marL="265113" indent="-265113" algn="l" defTabSz="993678" rtl="0" eaLnBrk="1" latinLnBrk="0" hangingPunct="1">
                <a:lnSpc>
                  <a:spcPct val="107000"/>
                </a:lnSpc>
                <a:spcBef>
                  <a:spcPts val="0"/>
                </a:spcBef>
                <a:spcAft>
                  <a:spcPts val="1200"/>
                </a:spcAft>
                <a:buClr>
                  <a:schemeClr val="tx2"/>
                </a:buClr>
                <a:buSzPct val="100000"/>
                <a:buFont typeface="Wingdings" pitchFamily="2" charset="2"/>
                <a:buChar char="§"/>
                <a:defRPr sz="1300" kern="1200">
                  <a:solidFill>
                    <a:schemeClr val="tx1"/>
                  </a:solidFill>
                  <a:latin typeface="Trade Gothic (Body)"/>
                  <a:ea typeface="+mn-ea"/>
                  <a:cs typeface="+mn-cs"/>
                </a:defRPr>
              </a:lvl3pPr>
              <a:lvl4pPr marL="0" indent="0" algn="l" defTabSz="993678" rtl="0" eaLnBrk="1" latinLnBrk="0" hangingPunct="1">
                <a:lnSpc>
                  <a:spcPct val="107000"/>
                </a:lnSpc>
                <a:spcBef>
                  <a:spcPts val="0"/>
                </a:spcBef>
                <a:spcAft>
                  <a:spcPts val="1200"/>
                </a:spcAft>
                <a:buClr>
                  <a:schemeClr val="accent1"/>
                </a:buClr>
                <a:buFont typeface="+mj-lt"/>
                <a:buNone/>
                <a:defRPr sz="1300" kern="1200">
                  <a:solidFill>
                    <a:schemeClr val="tx2"/>
                  </a:solidFill>
                  <a:latin typeface="+mj-lt"/>
                  <a:ea typeface="+mn-ea"/>
                  <a:cs typeface="+mn-cs"/>
                </a:defRPr>
              </a:lvl4pPr>
              <a:lvl5pPr marL="7938" marR="0" indent="0" algn="ctr" defTabSz="993678" rtl="0" eaLnBrk="1" fontAlgn="auto" latinLnBrk="0" hangingPunct="1">
                <a:lnSpc>
                  <a:spcPct val="107000"/>
                </a:lnSpc>
                <a:spcBef>
                  <a:spcPts val="0"/>
                </a:spcBef>
                <a:spcAft>
                  <a:spcPts val="1200"/>
                </a:spcAft>
                <a:buClr>
                  <a:schemeClr val="accent1"/>
                </a:buClr>
                <a:buSzTx/>
                <a:buFont typeface="Calibri" pitchFamily="34" charset="0"/>
                <a:buNone/>
                <a:tabLst/>
                <a:defRPr sz="2000" kern="1200" baseline="0">
                  <a:solidFill>
                    <a:schemeClr val="tx1"/>
                  </a:solidFill>
                  <a:latin typeface="+mj-lt"/>
                  <a:ea typeface="+mn-ea"/>
                  <a:cs typeface="+mn-cs"/>
                </a:defRPr>
              </a:lvl5pPr>
              <a:lvl6pPr marL="0" marR="0" indent="0" algn="l" defTabSz="993678" rtl="0" eaLnBrk="1" fontAlgn="auto" latinLnBrk="0" hangingPunct="1">
                <a:lnSpc>
                  <a:spcPct val="107000"/>
                </a:lnSpc>
                <a:spcBef>
                  <a:spcPts val="0"/>
                </a:spcBef>
                <a:spcAft>
                  <a:spcPts val="600"/>
                </a:spcAft>
                <a:buClr>
                  <a:schemeClr val="accent1"/>
                </a:buClr>
                <a:buSzTx/>
                <a:buFontTx/>
                <a:buNone/>
                <a:tabLst/>
                <a:defRPr sz="1200" kern="1200">
                  <a:solidFill>
                    <a:schemeClr val="tx1"/>
                  </a:solidFill>
                  <a:latin typeface="TradeGothic CondEighteen" pitchFamily="2" charset="0"/>
                  <a:ea typeface="+mn-ea"/>
                  <a:cs typeface="+mn-cs"/>
                </a:defRPr>
              </a:lvl6pPr>
              <a:lvl7pPr marL="176213" indent="-176213" algn="l" defTabSz="993678" rtl="0" eaLnBrk="1" latinLnBrk="0" hangingPunct="1">
                <a:lnSpc>
                  <a:spcPct val="107000"/>
                </a:lnSpc>
                <a:spcBef>
                  <a:spcPts val="0"/>
                </a:spcBef>
                <a:spcAft>
                  <a:spcPts val="600"/>
                </a:spcAft>
                <a:buClr>
                  <a:schemeClr val="tx2"/>
                </a:buClr>
                <a:buFont typeface="Georgia" pitchFamily="18" charset="0"/>
                <a:buChar char="›"/>
                <a:defRPr sz="1200" kern="1200">
                  <a:solidFill>
                    <a:schemeClr val="tx1"/>
                  </a:solidFill>
                  <a:latin typeface="TradeGothic CondEighteen" pitchFamily="2" charset="0"/>
                  <a:ea typeface="+mn-ea"/>
                  <a:cs typeface="+mn-cs"/>
                </a:defRPr>
              </a:lvl7pPr>
              <a:lvl8pPr marL="228600" indent="-228600" algn="l" defTabSz="993678" rtl="0" eaLnBrk="1" latinLnBrk="0" hangingPunct="1">
                <a:lnSpc>
                  <a:spcPct val="107000"/>
                </a:lnSpc>
                <a:spcBef>
                  <a:spcPts val="0"/>
                </a:spcBef>
                <a:spcAft>
                  <a:spcPts val="600"/>
                </a:spcAft>
                <a:buClr>
                  <a:schemeClr val="tx2"/>
                </a:buClr>
                <a:buFont typeface="+mj-lt"/>
                <a:buAutoNum type="arabicPeriod"/>
                <a:defRPr sz="1200" kern="1200" baseline="0">
                  <a:solidFill>
                    <a:schemeClr val="tx1"/>
                  </a:solidFill>
                  <a:latin typeface="TradeGothic CondEighteen" pitchFamily="2" charset="0"/>
                  <a:ea typeface="+mn-ea"/>
                  <a:cs typeface="+mn-cs"/>
                </a:defRPr>
              </a:lvl8pPr>
              <a:lvl9pPr marL="363538" indent="-187325" algn="l" defTabSz="993678" rtl="0" eaLnBrk="1" latinLnBrk="0" hangingPunct="1">
                <a:lnSpc>
                  <a:spcPct val="107000"/>
                </a:lnSpc>
                <a:spcBef>
                  <a:spcPts val="0"/>
                </a:spcBef>
                <a:spcAft>
                  <a:spcPts val="600"/>
                </a:spcAft>
                <a:buClr>
                  <a:schemeClr val="tx2"/>
                </a:buClr>
                <a:buFont typeface="Palatino Linotype" pitchFamily="18" charset="0"/>
                <a:buChar char="‐"/>
                <a:defRPr sz="1200" kern="1200" baseline="0">
                  <a:solidFill>
                    <a:srgbClr val="646464"/>
                  </a:solidFill>
                  <a:latin typeface="TradeGothic CondEighteen" pitchFamily="2" charset="0"/>
                  <a:ea typeface="+mn-ea"/>
                  <a:cs typeface="+mn-cs"/>
                </a:defRPr>
              </a:lvl9pPr>
            </a:lstStyle>
            <a:p>
              <a:r>
                <a:rPr lang="fr-CH" sz="1300" b="1" dirty="0" err="1">
                  <a:solidFill>
                    <a:srgbClr val="804940"/>
                  </a:solidFill>
                </a:rPr>
                <a:t>Own</a:t>
              </a:r>
              <a:r>
                <a:rPr lang="fr-CH" sz="1300" b="1" dirty="0">
                  <a:solidFill>
                    <a:srgbClr val="804940"/>
                  </a:solidFill>
                </a:rPr>
                <a:t> assets</a:t>
              </a:r>
            </a:p>
          </p:txBody>
        </p:sp>
        <p:cxnSp>
          <p:nvCxnSpPr>
            <p:cNvPr id="36" name="Connecteur droit 73">
              <a:extLst>
                <a:ext uri="{FF2B5EF4-FFF2-40B4-BE49-F238E27FC236}">
                  <a16:creationId xmlns:a16="http://schemas.microsoft.com/office/drawing/2014/main" id="{333027F7-90BF-4538-8CCD-25FF8925DDDB}"/>
                </a:ext>
              </a:extLst>
            </p:cNvPr>
            <p:cNvCxnSpPr>
              <a:cxnSpLocks/>
            </p:cNvCxnSpPr>
            <p:nvPr/>
          </p:nvCxnSpPr>
          <p:spPr>
            <a:xfrm>
              <a:off x="5928246" y="2557553"/>
              <a:ext cx="3659732" cy="0"/>
            </a:xfrm>
            <a:prstGeom prst="line">
              <a:avLst/>
            </a:prstGeom>
            <a:ln w="19050">
              <a:solidFill>
                <a:srgbClr val="828282"/>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D8F1DE20-FA12-48B2-B361-C6098C1F221C}"/>
                </a:ext>
              </a:extLst>
            </p:cNvPr>
            <p:cNvSpPr/>
            <p:nvPr/>
          </p:nvSpPr>
          <p:spPr>
            <a:xfrm>
              <a:off x="6481148" y="2652790"/>
              <a:ext cx="1295872" cy="737602"/>
            </a:xfrm>
            <a:prstGeom prst="rect">
              <a:avLst/>
            </a:prstGeom>
            <a:solidFill>
              <a:srgbClr val="804940"/>
            </a:solidFill>
            <a:ln w="12700">
              <a:noFill/>
            </a:ln>
          </p:spPr>
          <p:txBody>
            <a:bodyPr rot="0" spcFirstLastPara="0" vertOverflow="overflow" horzOverflow="overflow" vert="horz" wrap="square" lIns="35992" tIns="35992" rIns="35992" bIns="35992" numCol="1" spcCol="0" rtlCol="0" fromWordArt="0" anchor="ctr" anchorCtr="0" forceAA="0" compatLnSpc="1">
              <a:prstTxWarp prst="textNoShape">
                <a:avLst/>
              </a:prstTxWarp>
              <a:noAutofit/>
            </a:bodyPr>
            <a:lstStyle/>
            <a:p>
              <a:pPr algn="ctr">
                <a:spcAft>
                  <a:spcPts val="500"/>
                </a:spcAft>
              </a:pPr>
              <a:r>
                <a:rPr lang="en-GB" sz="1100" dirty="0">
                  <a:solidFill>
                    <a:srgbClr val="FFFFFF"/>
                  </a:solidFill>
                  <a:latin typeface="+mj-lt"/>
                </a:rPr>
                <a:t>Balance sheet</a:t>
              </a:r>
            </a:p>
          </p:txBody>
        </p:sp>
        <p:sp>
          <p:nvSpPr>
            <p:cNvPr id="41" name="Rectangle 40">
              <a:extLst>
                <a:ext uri="{FF2B5EF4-FFF2-40B4-BE49-F238E27FC236}">
                  <a16:creationId xmlns:a16="http://schemas.microsoft.com/office/drawing/2014/main" id="{F6C7FFE0-A4B6-4EDF-AEAA-BF74DFD2033E}"/>
                </a:ext>
              </a:extLst>
            </p:cNvPr>
            <p:cNvSpPr>
              <a:spLocks/>
            </p:cNvSpPr>
            <p:nvPr/>
          </p:nvSpPr>
          <p:spPr>
            <a:xfrm>
              <a:off x="8292107" y="2652790"/>
              <a:ext cx="1295872" cy="737602"/>
            </a:xfrm>
            <a:prstGeom prst="rect">
              <a:avLst/>
            </a:prstGeom>
            <a:solidFill>
              <a:srgbClr val="804940"/>
            </a:solidFill>
            <a:ln w="12700">
              <a:noFill/>
            </a:ln>
          </p:spPr>
          <p:txBody>
            <a:bodyPr rot="0" spcFirstLastPara="0" vertOverflow="overflow" horzOverflow="overflow" vert="horz" wrap="square" lIns="35992" tIns="35992" rIns="35992" bIns="35992" numCol="1" spcCol="0" rtlCol="0" fromWordArt="0" anchor="ctr" anchorCtr="0" forceAA="0" compatLnSpc="1">
              <a:prstTxWarp prst="textNoShape">
                <a:avLst/>
              </a:prstTxWarp>
              <a:noAutofit/>
            </a:bodyPr>
            <a:lstStyle/>
            <a:p>
              <a:pPr algn="ctr">
                <a:spcAft>
                  <a:spcPts val="500"/>
                </a:spcAft>
              </a:pPr>
              <a:r>
                <a:rPr lang="en-GB" sz="1100" dirty="0">
                  <a:solidFill>
                    <a:srgbClr val="FFFFFF"/>
                  </a:solidFill>
                  <a:latin typeface="+mj-lt"/>
                </a:rPr>
                <a:t>Employee engagement</a:t>
              </a:r>
            </a:p>
          </p:txBody>
        </p:sp>
        <p:sp>
          <p:nvSpPr>
            <p:cNvPr id="42" name="Rectangle 41">
              <a:extLst>
                <a:ext uri="{FF2B5EF4-FFF2-40B4-BE49-F238E27FC236}">
                  <a16:creationId xmlns:a16="http://schemas.microsoft.com/office/drawing/2014/main" id="{61DC75FE-BA0B-4B9E-B43B-6A8192107B96}"/>
                </a:ext>
              </a:extLst>
            </p:cNvPr>
            <p:cNvSpPr>
              <a:spLocks/>
            </p:cNvSpPr>
            <p:nvPr/>
          </p:nvSpPr>
          <p:spPr>
            <a:xfrm>
              <a:off x="6481148" y="3478390"/>
              <a:ext cx="1295872" cy="737602"/>
            </a:xfrm>
            <a:prstGeom prst="rect">
              <a:avLst/>
            </a:prstGeom>
            <a:solidFill>
              <a:srgbClr val="804940"/>
            </a:solidFill>
            <a:ln w="12700">
              <a:noFill/>
            </a:ln>
          </p:spPr>
          <p:txBody>
            <a:bodyPr rot="0" spcFirstLastPara="0" vertOverflow="overflow" horzOverflow="overflow" vert="horz" wrap="square" lIns="35992" tIns="35992" rIns="35992" bIns="35992" numCol="1" spcCol="0" rtlCol="0" fromWordArt="0" anchor="ctr" anchorCtr="0" forceAA="0" compatLnSpc="1">
              <a:prstTxWarp prst="textNoShape">
                <a:avLst/>
              </a:prstTxWarp>
              <a:noAutofit/>
            </a:bodyPr>
            <a:lstStyle/>
            <a:p>
              <a:pPr algn="ctr">
                <a:spcAft>
                  <a:spcPts val="500"/>
                </a:spcAft>
              </a:pPr>
              <a:r>
                <a:rPr lang="en-GB" sz="1100" dirty="0">
                  <a:solidFill>
                    <a:srgbClr val="FFFFFF"/>
                  </a:solidFill>
                  <a:latin typeface="+mj-lt"/>
                </a:rPr>
                <a:t>Direct environmental impact</a:t>
              </a:r>
            </a:p>
          </p:txBody>
        </p:sp>
        <p:sp>
          <p:nvSpPr>
            <p:cNvPr id="45" name="Rectangle 44">
              <a:extLst>
                <a:ext uri="{FF2B5EF4-FFF2-40B4-BE49-F238E27FC236}">
                  <a16:creationId xmlns:a16="http://schemas.microsoft.com/office/drawing/2014/main" id="{E2CF37A9-D5A5-4DE3-95D3-694CE9D3D65D}"/>
                </a:ext>
              </a:extLst>
            </p:cNvPr>
            <p:cNvSpPr>
              <a:spLocks/>
            </p:cNvSpPr>
            <p:nvPr/>
          </p:nvSpPr>
          <p:spPr>
            <a:xfrm>
              <a:off x="8292107" y="3478390"/>
              <a:ext cx="1295872" cy="737602"/>
            </a:xfrm>
            <a:prstGeom prst="rect">
              <a:avLst/>
            </a:prstGeom>
            <a:solidFill>
              <a:srgbClr val="804940"/>
            </a:solidFill>
            <a:ln w="12700">
              <a:noFill/>
            </a:ln>
          </p:spPr>
          <p:txBody>
            <a:bodyPr rot="0" spcFirstLastPara="0" vertOverflow="overflow" horzOverflow="overflow" vert="horz" wrap="square" lIns="35992" tIns="35992" rIns="35992" bIns="35992" numCol="1" spcCol="0" rtlCol="0" fromWordArt="0" anchor="ctr" anchorCtr="0" forceAA="0" compatLnSpc="1">
              <a:prstTxWarp prst="textNoShape">
                <a:avLst/>
              </a:prstTxWarp>
              <a:noAutofit/>
            </a:bodyPr>
            <a:lstStyle/>
            <a:p>
              <a:pPr algn="ctr">
                <a:spcAft>
                  <a:spcPts val="500"/>
                </a:spcAft>
              </a:pPr>
              <a:r>
                <a:rPr lang="en-GB" sz="1100" dirty="0">
                  <a:solidFill>
                    <a:srgbClr val="FFFFFF"/>
                  </a:solidFill>
                  <a:latin typeface="+mj-lt"/>
                </a:rPr>
                <a:t>Philanthropy</a:t>
              </a:r>
            </a:p>
          </p:txBody>
        </p:sp>
        <p:sp>
          <p:nvSpPr>
            <p:cNvPr id="46" name="Rectangle 45">
              <a:extLst>
                <a:ext uri="{FF2B5EF4-FFF2-40B4-BE49-F238E27FC236}">
                  <a16:creationId xmlns:a16="http://schemas.microsoft.com/office/drawing/2014/main" id="{60068EF4-ABF7-4CEB-9029-290534B76049}"/>
                </a:ext>
              </a:extLst>
            </p:cNvPr>
            <p:cNvSpPr>
              <a:spLocks/>
            </p:cNvSpPr>
            <p:nvPr/>
          </p:nvSpPr>
          <p:spPr>
            <a:xfrm>
              <a:off x="6481147" y="4284749"/>
              <a:ext cx="3106832" cy="737602"/>
            </a:xfrm>
            <a:prstGeom prst="rect">
              <a:avLst/>
            </a:prstGeom>
            <a:solidFill>
              <a:srgbClr val="804940"/>
            </a:solidFill>
            <a:ln w="12700">
              <a:noFill/>
            </a:ln>
          </p:spPr>
          <p:txBody>
            <a:bodyPr rot="0" spcFirstLastPara="0" vertOverflow="overflow" horzOverflow="overflow" vert="horz" wrap="square" lIns="35992" tIns="35992" rIns="35992" bIns="35992" numCol="1" spcCol="0" rtlCol="0" fromWordArt="0" anchor="ctr" anchorCtr="0" forceAA="0" compatLnSpc="1">
              <a:prstTxWarp prst="textNoShape">
                <a:avLst/>
              </a:prstTxWarp>
              <a:noAutofit/>
            </a:bodyPr>
            <a:lstStyle/>
            <a:p>
              <a:pPr algn="ctr">
                <a:spcAft>
                  <a:spcPts val="500"/>
                </a:spcAft>
              </a:pPr>
              <a:r>
                <a:rPr lang="en-GB" sz="1100" dirty="0">
                  <a:solidFill>
                    <a:srgbClr val="FFFFFF"/>
                  </a:solidFill>
                  <a:latin typeface="+mj-lt"/>
                </a:rPr>
                <a:t>Advocacy &amp; partnerships</a:t>
              </a:r>
            </a:p>
          </p:txBody>
        </p:sp>
        <p:sp>
          <p:nvSpPr>
            <p:cNvPr id="47" name="Espace réservé du texte 4">
              <a:extLst>
                <a:ext uri="{FF2B5EF4-FFF2-40B4-BE49-F238E27FC236}">
                  <a16:creationId xmlns:a16="http://schemas.microsoft.com/office/drawing/2014/main" id="{04BE0A04-3254-4C41-9772-9519F7A1A5F1}"/>
                </a:ext>
              </a:extLst>
            </p:cNvPr>
            <p:cNvSpPr txBox="1">
              <a:spLocks/>
            </p:cNvSpPr>
            <p:nvPr/>
          </p:nvSpPr>
          <p:spPr>
            <a:xfrm>
              <a:off x="6168698" y="2762514"/>
              <a:ext cx="240450" cy="513217"/>
            </a:xfrm>
            <a:prstGeom prst="rect">
              <a:avLst/>
            </a:prstGeom>
          </p:spPr>
          <p:txBody>
            <a:bodyPr wrap="none" lIns="0" tIns="0" rIns="0" bIns="0">
              <a:spAutoFit/>
            </a:bodyPr>
            <a:lstStyle>
              <a:lvl1pPr marL="0" indent="0" algn="l" defTabSz="993678" rtl="0" eaLnBrk="1" latinLnBrk="0" hangingPunct="1">
                <a:lnSpc>
                  <a:spcPct val="107000"/>
                </a:lnSpc>
                <a:spcBef>
                  <a:spcPts val="0"/>
                </a:spcBef>
                <a:spcAft>
                  <a:spcPts val="1200"/>
                </a:spcAft>
                <a:buFont typeface="Arial" pitchFamily="34" charset="0"/>
                <a:buNone/>
                <a:defRPr sz="1800" b="0" kern="1200">
                  <a:solidFill>
                    <a:schemeClr val="tx1"/>
                  </a:solidFill>
                  <a:latin typeface="+mn-lt"/>
                  <a:ea typeface="+mn-ea"/>
                  <a:cs typeface="+mn-cs"/>
                </a:defRPr>
              </a:lvl1pPr>
              <a:lvl2pPr marL="0" indent="0" algn="l" defTabSz="993678" rtl="0" eaLnBrk="1" latinLnBrk="0" hangingPunct="1">
                <a:lnSpc>
                  <a:spcPct val="107000"/>
                </a:lnSpc>
                <a:spcBef>
                  <a:spcPts val="0"/>
                </a:spcBef>
                <a:spcAft>
                  <a:spcPts val="1200"/>
                </a:spcAft>
                <a:buFont typeface="Arial" pitchFamily="34" charset="0"/>
                <a:buNone/>
                <a:tabLst/>
                <a:defRPr sz="1800" kern="1200">
                  <a:solidFill>
                    <a:schemeClr val="bg2"/>
                  </a:solidFill>
                  <a:latin typeface="+mn-lt"/>
                  <a:ea typeface="+mn-ea"/>
                  <a:cs typeface="+mn-cs"/>
                </a:defRPr>
              </a:lvl2pPr>
              <a:lvl3pPr marL="265113" indent="-265113" algn="l" defTabSz="993678" rtl="0" eaLnBrk="1" latinLnBrk="0" hangingPunct="1">
                <a:lnSpc>
                  <a:spcPct val="107000"/>
                </a:lnSpc>
                <a:spcBef>
                  <a:spcPts val="0"/>
                </a:spcBef>
                <a:spcAft>
                  <a:spcPts val="1200"/>
                </a:spcAft>
                <a:buClr>
                  <a:schemeClr val="tx2"/>
                </a:buClr>
                <a:buSzPct val="150000"/>
                <a:buFont typeface="Georgia" pitchFamily="18" charset="0"/>
                <a:buChar char="›"/>
                <a:defRPr sz="1800" kern="1200">
                  <a:solidFill>
                    <a:schemeClr val="tx1"/>
                  </a:solidFill>
                  <a:latin typeface="+mn-lt"/>
                  <a:ea typeface="+mn-ea"/>
                  <a:cs typeface="+mn-cs"/>
                </a:defRPr>
              </a:lvl3pPr>
              <a:lvl4pPr marL="265113" indent="-265113" algn="l" defTabSz="993678" rtl="0" eaLnBrk="1" latinLnBrk="0" hangingPunct="1">
                <a:lnSpc>
                  <a:spcPct val="107000"/>
                </a:lnSpc>
                <a:spcBef>
                  <a:spcPts val="0"/>
                </a:spcBef>
                <a:spcAft>
                  <a:spcPts val="1200"/>
                </a:spcAft>
                <a:buClr>
                  <a:schemeClr val="accent1"/>
                </a:buClr>
                <a:buFont typeface="+mj-lt"/>
                <a:buAutoNum type="arabicPeriod"/>
                <a:defRPr sz="1800" kern="1200">
                  <a:solidFill>
                    <a:schemeClr val="tx1"/>
                  </a:solidFill>
                  <a:latin typeface="+mn-lt"/>
                  <a:ea typeface="+mn-ea"/>
                  <a:cs typeface="+mn-cs"/>
                </a:defRPr>
              </a:lvl4pPr>
              <a:lvl5pPr marL="539750" marR="0" indent="-284163" algn="l" defTabSz="993678" rtl="0" eaLnBrk="1" fontAlgn="auto" latinLnBrk="0" hangingPunct="1">
                <a:lnSpc>
                  <a:spcPct val="107000"/>
                </a:lnSpc>
                <a:spcBef>
                  <a:spcPts val="0"/>
                </a:spcBef>
                <a:spcAft>
                  <a:spcPts val="1200"/>
                </a:spcAft>
                <a:buClr>
                  <a:schemeClr val="accent1"/>
                </a:buClr>
                <a:buSzTx/>
                <a:buFont typeface="Calibri" pitchFamily="34" charset="0"/>
                <a:buChar char="−"/>
                <a:tabLst/>
                <a:defRPr sz="1800" kern="1200">
                  <a:solidFill>
                    <a:schemeClr val="bg2"/>
                  </a:solidFill>
                  <a:latin typeface="+mn-lt"/>
                  <a:ea typeface="+mn-ea"/>
                  <a:cs typeface="+mn-cs"/>
                </a:defRPr>
              </a:lvl5pPr>
              <a:lvl6pPr marL="0" marR="0" indent="0" algn="l" defTabSz="993678" rtl="0" eaLnBrk="1" fontAlgn="auto" latinLnBrk="0" hangingPunct="1">
                <a:lnSpc>
                  <a:spcPct val="107000"/>
                </a:lnSpc>
                <a:spcBef>
                  <a:spcPts val="0"/>
                </a:spcBef>
                <a:spcAft>
                  <a:spcPts val="600"/>
                </a:spcAft>
                <a:buClr>
                  <a:schemeClr val="accent1"/>
                </a:buClr>
                <a:buSzTx/>
                <a:buFontTx/>
                <a:buNone/>
                <a:tabLst/>
                <a:defRPr sz="1200" kern="1200">
                  <a:solidFill>
                    <a:schemeClr val="tx1"/>
                  </a:solidFill>
                  <a:latin typeface="TradeGothic CondEighteen" pitchFamily="2" charset="0"/>
                  <a:ea typeface="+mn-ea"/>
                  <a:cs typeface="+mn-cs"/>
                </a:defRPr>
              </a:lvl6pPr>
              <a:lvl7pPr marL="176213" indent="-176213" algn="l" defTabSz="993678" rtl="0" eaLnBrk="1" latinLnBrk="0" hangingPunct="1">
                <a:lnSpc>
                  <a:spcPct val="107000"/>
                </a:lnSpc>
                <a:spcBef>
                  <a:spcPts val="0"/>
                </a:spcBef>
                <a:spcAft>
                  <a:spcPts val="600"/>
                </a:spcAft>
                <a:buClr>
                  <a:schemeClr val="tx2"/>
                </a:buClr>
                <a:buFont typeface="Georgia" pitchFamily="18" charset="0"/>
                <a:buChar char="›"/>
                <a:defRPr sz="1200" kern="1200">
                  <a:solidFill>
                    <a:schemeClr val="tx1"/>
                  </a:solidFill>
                  <a:latin typeface="TradeGothic CondEighteen" pitchFamily="2" charset="0"/>
                  <a:ea typeface="+mn-ea"/>
                  <a:cs typeface="+mn-cs"/>
                </a:defRPr>
              </a:lvl7pPr>
              <a:lvl8pPr marL="228600" indent="-228600" algn="l" defTabSz="993678" rtl="0" eaLnBrk="1" latinLnBrk="0" hangingPunct="1">
                <a:lnSpc>
                  <a:spcPct val="107000"/>
                </a:lnSpc>
                <a:spcBef>
                  <a:spcPts val="0"/>
                </a:spcBef>
                <a:spcAft>
                  <a:spcPts val="600"/>
                </a:spcAft>
                <a:buClr>
                  <a:schemeClr val="tx2"/>
                </a:buClr>
                <a:buFont typeface="+mj-lt"/>
                <a:buAutoNum type="arabicPeriod"/>
                <a:defRPr sz="1200" kern="1200" baseline="0">
                  <a:solidFill>
                    <a:schemeClr val="tx1"/>
                  </a:solidFill>
                  <a:latin typeface="TradeGothic CondEighteen" pitchFamily="2" charset="0"/>
                  <a:ea typeface="+mn-ea"/>
                  <a:cs typeface="+mn-cs"/>
                </a:defRPr>
              </a:lvl8pPr>
              <a:lvl9pPr marL="363538" indent="-187325" algn="l" defTabSz="993678" rtl="0" eaLnBrk="1" latinLnBrk="0" hangingPunct="1">
                <a:lnSpc>
                  <a:spcPct val="107000"/>
                </a:lnSpc>
                <a:spcBef>
                  <a:spcPts val="0"/>
                </a:spcBef>
                <a:spcAft>
                  <a:spcPts val="600"/>
                </a:spcAft>
                <a:buClr>
                  <a:schemeClr val="tx2"/>
                </a:buClr>
                <a:buFont typeface="Palatino Linotype" pitchFamily="18" charset="0"/>
                <a:buChar char="‐"/>
                <a:defRPr sz="1200" kern="1200" baseline="0">
                  <a:solidFill>
                    <a:srgbClr val="666666"/>
                  </a:solidFill>
                  <a:latin typeface="TradeGothic CondEighteen" pitchFamily="2" charset="0"/>
                  <a:ea typeface="+mn-ea"/>
                  <a:cs typeface="+mn-cs"/>
                </a:defRPr>
              </a:lvl9pPr>
            </a:lstStyle>
            <a:p>
              <a:pPr algn="r"/>
              <a:r>
                <a:rPr lang="fr-FR" sz="3199" dirty="0">
                  <a:solidFill>
                    <a:srgbClr val="3E3E3E"/>
                  </a:solidFill>
                </a:rPr>
                <a:t>1</a:t>
              </a:r>
            </a:p>
          </p:txBody>
        </p:sp>
        <p:sp>
          <p:nvSpPr>
            <p:cNvPr id="48" name="Espace réservé du texte 4">
              <a:extLst>
                <a:ext uri="{FF2B5EF4-FFF2-40B4-BE49-F238E27FC236}">
                  <a16:creationId xmlns:a16="http://schemas.microsoft.com/office/drawing/2014/main" id="{7EE1B41A-CF39-481F-AF51-3906084E2102}"/>
                </a:ext>
              </a:extLst>
            </p:cNvPr>
            <p:cNvSpPr txBox="1">
              <a:spLocks/>
            </p:cNvSpPr>
            <p:nvPr/>
          </p:nvSpPr>
          <p:spPr>
            <a:xfrm>
              <a:off x="7979656" y="2762514"/>
              <a:ext cx="240450" cy="518155"/>
            </a:xfrm>
            <a:prstGeom prst="rect">
              <a:avLst/>
            </a:prstGeom>
          </p:spPr>
          <p:txBody>
            <a:bodyPr wrap="none" lIns="0" tIns="0" rIns="0" bIns="0">
              <a:spAutoFit/>
            </a:bodyPr>
            <a:lstStyle>
              <a:lvl1pPr marL="0" indent="0" algn="l" defTabSz="993678" rtl="0" eaLnBrk="1" latinLnBrk="0" hangingPunct="1">
                <a:lnSpc>
                  <a:spcPct val="107000"/>
                </a:lnSpc>
                <a:spcBef>
                  <a:spcPts val="0"/>
                </a:spcBef>
                <a:spcAft>
                  <a:spcPts val="1200"/>
                </a:spcAft>
                <a:buFont typeface="Arial" pitchFamily="34" charset="0"/>
                <a:buNone/>
                <a:defRPr sz="1800" b="0" kern="1200">
                  <a:solidFill>
                    <a:schemeClr val="tx1"/>
                  </a:solidFill>
                  <a:latin typeface="+mn-lt"/>
                  <a:ea typeface="+mn-ea"/>
                  <a:cs typeface="+mn-cs"/>
                </a:defRPr>
              </a:lvl1pPr>
              <a:lvl2pPr marL="0" indent="0" algn="l" defTabSz="993678" rtl="0" eaLnBrk="1" latinLnBrk="0" hangingPunct="1">
                <a:lnSpc>
                  <a:spcPct val="107000"/>
                </a:lnSpc>
                <a:spcBef>
                  <a:spcPts val="0"/>
                </a:spcBef>
                <a:spcAft>
                  <a:spcPts val="1200"/>
                </a:spcAft>
                <a:buFont typeface="Arial" pitchFamily="34" charset="0"/>
                <a:buNone/>
                <a:tabLst/>
                <a:defRPr sz="1800" kern="1200">
                  <a:solidFill>
                    <a:schemeClr val="bg2"/>
                  </a:solidFill>
                  <a:latin typeface="+mn-lt"/>
                  <a:ea typeface="+mn-ea"/>
                  <a:cs typeface="+mn-cs"/>
                </a:defRPr>
              </a:lvl2pPr>
              <a:lvl3pPr marL="265113" indent="-265113" algn="l" defTabSz="993678" rtl="0" eaLnBrk="1" latinLnBrk="0" hangingPunct="1">
                <a:lnSpc>
                  <a:spcPct val="107000"/>
                </a:lnSpc>
                <a:spcBef>
                  <a:spcPts val="0"/>
                </a:spcBef>
                <a:spcAft>
                  <a:spcPts val="1200"/>
                </a:spcAft>
                <a:buClr>
                  <a:schemeClr val="tx2"/>
                </a:buClr>
                <a:buSzPct val="150000"/>
                <a:buFont typeface="Georgia" pitchFamily="18" charset="0"/>
                <a:buChar char="›"/>
                <a:defRPr sz="1800" kern="1200">
                  <a:solidFill>
                    <a:schemeClr val="tx1"/>
                  </a:solidFill>
                  <a:latin typeface="+mn-lt"/>
                  <a:ea typeface="+mn-ea"/>
                  <a:cs typeface="+mn-cs"/>
                </a:defRPr>
              </a:lvl3pPr>
              <a:lvl4pPr marL="265113" indent="-265113" algn="l" defTabSz="993678" rtl="0" eaLnBrk="1" latinLnBrk="0" hangingPunct="1">
                <a:lnSpc>
                  <a:spcPct val="107000"/>
                </a:lnSpc>
                <a:spcBef>
                  <a:spcPts val="0"/>
                </a:spcBef>
                <a:spcAft>
                  <a:spcPts val="1200"/>
                </a:spcAft>
                <a:buClr>
                  <a:schemeClr val="accent1"/>
                </a:buClr>
                <a:buFont typeface="+mj-lt"/>
                <a:buAutoNum type="arabicPeriod"/>
                <a:defRPr sz="1800" kern="1200">
                  <a:solidFill>
                    <a:schemeClr val="tx1"/>
                  </a:solidFill>
                  <a:latin typeface="+mn-lt"/>
                  <a:ea typeface="+mn-ea"/>
                  <a:cs typeface="+mn-cs"/>
                </a:defRPr>
              </a:lvl4pPr>
              <a:lvl5pPr marL="539750" marR="0" indent="-284163" algn="l" defTabSz="993678" rtl="0" eaLnBrk="1" fontAlgn="auto" latinLnBrk="0" hangingPunct="1">
                <a:lnSpc>
                  <a:spcPct val="107000"/>
                </a:lnSpc>
                <a:spcBef>
                  <a:spcPts val="0"/>
                </a:spcBef>
                <a:spcAft>
                  <a:spcPts val="1200"/>
                </a:spcAft>
                <a:buClr>
                  <a:schemeClr val="accent1"/>
                </a:buClr>
                <a:buSzTx/>
                <a:buFont typeface="Calibri" pitchFamily="34" charset="0"/>
                <a:buChar char="−"/>
                <a:tabLst/>
                <a:defRPr sz="1800" kern="1200">
                  <a:solidFill>
                    <a:schemeClr val="bg2"/>
                  </a:solidFill>
                  <a:latin typeface="+mn-lt"/>
                  <a:ea typeface="+mn-ea"/>
                  <a:cs typeface="+mn-cs"/>
                </a:defRPr>
              </a:lvl5pPr>
              <a:lvl6pPr marL="0" marR="0" indent="0" algn="l" defTabSz="993678" rtl="0" eaLnBrk="1" fontAlgn="auto" latinLnBrk="0" hangingPunct="1">
                <a:lnSpc>
                  <a:spcPct val="107000"/>
                </a:lnSpc>
                <a:spcBef>
                  <a:spcPts val="0"/>
                </a:spcBef>
                <a:spcAft>
                  <a:spcPts val="600"/>
                </a:spcAft>
                <a:buClr>
                  <a:schemeClr val="accent1"/>
                </a:buClr>
                <a:buSzTx/>
                <a:buFontTx/>
                <a:buNone/>
                <a:tabLst/>
                <a:defRPr sz="1200" kern="1200">
                  <a:solidFill>
                    <a:schemeClr val="tx1"/>
                  </a:solidFill>
                  <a:latin typeface="TradeGothic CondEighteen" pitchFamily="2" charset="0"/>
                  <a:ea typeface="+mn-ea"/>
                  <a:cs typeface="+mn-cs"/>
                </a:defRPr>
              </a:lvl6pPr>
              <a:lvl7pPr marL="176213" indent="-176213" algn="l" defTabSz="993678" rtl="0" eaLnBrk="1" latinLnBrk="0" hangingPunct="1">
                <a:lnSpc>
                  <a:spcPct val="107000"/>
                </a:lnSpc>
                <a:spcBef>
                  <a:spcPts val="0"/>
                </a:spcBef>
                <a:spcAft>
                  <a:spcPts val="600"/>
                </a:spcAft>
                <a:buClr>
                  <a:schemeClr val="tx2"/>
                </a:buClr>
                <a:buFont typeface="Georgia" pitchFamily="18" charset="0"/>
                <a:buChar char="›"/>
                <a:defRPr sz="1200" kern="1200">
                  <a:solidFill>
                    <a:schemeClr val="tx1"/>
                  </a:solidFill>
                  <a:latin typeface="TradeGothic CondEighteen" pitchFamily="2" charset="0"/>
                  <a:ea typeface="+mn-ea"/>
                  <a:cs typeface="+mn-cs"/>
                </a:defRPr>
              </a:lvl7pPr>
              <a:lvl8pPr marL="228600" indent="-228600" algn="l" defTabSz="993678" rtl="0" eaLnBrk="1" latinLnBrk="0" hangingPunct="1">
                <a:lnSpc>
                  <a:spcPct val="107000"/>
                </a:lnSpc>
                <a:spcBef>
                  <a:spcPts val="0"/>
                </a:spcBef>
                <a:spcAft>
                  <a:spcPts val="600"/>
                </a:spcAft>
                <a:buClr>
                  <a:schemeClr val="tx2"/>
                </a:buClr>
                <a:buFont typeface="+mj-lt"/>
                <a:buAutoNum type="arabicPeriod"/>
                <a:defRPr sz="1200" kern="1200" baseline="0">
                  <a:solidFill>
                    <a:schemeClr val="tx1"/>
                  </a:solidFill>
                  <a:latin typeface="TradeGothic CondEighteen" pitchFamily="2" charset="0"/>
                  <a:ea typeface="+mn-ea"/>
                  <a:cs typeface="+mn-cs"/>
                </a:defRPr>
              </a:lvl8pPr>
              <a:lvl9pPr marL="363538" indent="-187325" algn="l" defTabSz="993678" rtl="0" eaLnBrk="1" latinLnBrk="0" hangingPunct="1">
                <a:lnSpc>
                  <a:spcPct val="107000"/>
                </a:lnSpc>
                <a:spcBef>
                  <a:spcPts val="0"/>
                </a:spcBef>
                <a:spcAft>
                  <a:spcPts val="600"/>
                </a:spcAft>
                <a:buClr>
                  <a:schemeClr val="tx2"/>
                </a:buClr>
                <a:buFont typeface="Palatino Linotype" pitchFamily="18" charset="0"/>
                <a:buChar char="‐"/>
                <a:defRPr sz="1200" kern="1200" baseline="0">
                  <a:solidFill>
                    <a:srgbClr val="666666"/>
                  </a:solidFill>
                  <a:latin typeface="TradeGothic CondEighteen" pitchFamily="2" charset="0"/>
                  <a:ea typeface="+mn-ea"/>
                  <a:cs typeface="+mn-cs"/>
                </a:defRPr>
              </a:lvl9pPr>
            </a:lstStyle>
            <a:p>
              <a:pPr algn="r"/>
              <a:r>
                <a:rPr lang="fr-FR" sz="3199" dirty="0">
                  <a:solidFill>
                    <a:srgbClr val="3E3E3E"/>
                  </a:solidFill>
                </a:rPr>
                <a:t>2</a:t>
              </a:r>
            </a:p>
          </p:txBody>
        </p:sp>
        <p:sp>
          <p:nvSpPr>
            <p:cNvPr id="49" name="Espace réservé du texte 4">
              <a:extLst>
                <a:ext uri="{FF2B5EF4-FFF2-40B4-BE49-F238E27FC236}">
                  <a16:creationId xmlns:a16="http://schemas.microsoft.com/office/drawing/2014/main" id="{43B5A013-34F8-42EE-98C5-42466C30157E}"/>
                </a:ext>
              </a:extLst>
            </p:cNvPr>
            <p:cNvSpPr txBox="1">
              <a:spLocks/>
            </p:cNvSpPr>
            <p:nvPr/>
          </p:nvSpPr>
          <p:spPr>
            <a:xfrm>
              <a:off x="6168698" y="3588114"/>
              <a:ext cx="240450" cy="518155"/>
            </a:xfrm>
            <a:prstGeom prst="rect">
              <a:avLst/>
            </a:prstGeom>
          </p:spPr>
          <p:txBody>
            <a:bodyPr wrap="none" lIns="0" tIns="0" rIns="0" bIns="0">
              <a:spAutoFit/>
            </a:bodyPr>
            <a:lstStyle>
              <a:lvl1pPr marL="0" indent="0" algn="l" defTabSz="993678" rtl="0" eaLnBrk="1" latinLnBrk="0" hangingPunct="1">
                <a:lnSpc>
                  <a:spcPct val="107000"/>
                </a:lnSpc>
                <a:spcBef>
                  <a:spcPts val="0"/>
                </a:spcBef>
                <a:spcAft>
                  <a:spcPts val="1200"/>
                </a:spcAft>
                <a:buFont typeface="Arial" pitchFamily="34" charset="0"/>
                <a:buNone/>
                <a:defRPr sz="1800" b="0" kern="1200">
                  <a:solidFill>
                    <a:schemeClr val="tx1"/>
                  </a:solidFill>
                  <a:latin typeface="+mn-lt"/>
                  <a:ea typeface="+mn-ea"/>
                  <a:cs typeface="+mn-cs"/>
                </a:defRPr>
              </a:lvl1pPr>
              <a:lvl2pPr marL="0" indent="0" algn="l" defTabSz="993678" rtl="0" eaLnBrk="1" latinLnBrk="0" hangingPunct="1">
                <a:lnSpc>
                  <a:spcPct val="107000"/>
                </a:lnSpc>
                <a:spcBef>
                  <a:spcPts val="0"/>
                </a:spcBef>
                <a:spcAft>
                  <a:spcPts val="1200"/>
                </a:spcAft>
                <a:buFont typeface="Arial" pitchFamily="34" charset="0"/>
                <a:buNone/>
                <a:tabLst/>
                <a:defRPr sz="1800" kern="1200">
                  <a:solidFill>
                    <a:schemeClr val="bg2"/>
                  </a:solidFill>
                  <a:latin typeface="+mn-lt"/>
                  <a:ea typeface="+mn-ea"/>
                  <a:cs typeface="+mn-cs"/>
                </a:defRPr>
              </a:lvl2pPr>
              <a:lvl3pPr marL="265113" indent="-265113" algn="l" defTabSz="993678" rtl="0" eaLnBrk="1" latinLnBrk="0" hangingPunct="1">
                <a:lnSpc>
                  <a:spcPct val="107000"/>
                </a:lnSpc>
                <a:spcBef>
                  <a:spcPts val="0"/>
                </a:spcBef>
                <a:spcAft>
                  <a:spcPts val="1200"/>
                </a:spcAft>
                <a:buClr>
                  <a:schemeClr val="tx2"/>
                </a:buClr>
                <a:buSzPct val="150000"/>
                <a:buFont typeface="Georgia" pitchFamily="18" charset="0"/>
                <a:buChar char="›"/>
                <a:defRPr sz="1800" kern="1200">
                  <a:solidFill>
                    <a:schemeClr val="tx1"/>
                  </a:solidFill>
                  <a:latin typeface="+mn-lt"/>
                  <a:ea typeface="+mn-ea"/>
                  <a:cs typeface="+mn-cs"/>
                </a:defRPr>
              </a:lvl3pPr>
              <a:lvl4pPr marL="265113" indent="-265113" algn="l" defTabSz="993678" rtl="0" eaLnBrk="1" latinLnBrk="0" hangingPunct="1">
                <a:lnSpc>
                  <a:spcPct val="107000"/>
                </a:lnSpc>
                <a:spcBef>
                  <a:spcPts val="0"/>
                </a:spcBef>
                <a:spcAft>
                  <a:spcPts val="1200"/>
                </a:spcAft>
                <a:buClr>
                  <a:schemeClr val="accent1"/>
                </a:buClr>
                <a:buFont typeface="+mj-lt"/>
                <a:buAutoNum type="arabicPeriod"/>
                <a:defRPr sz="1800" kern="1200">
                  <a:solidFill>
                    <a:schemeClr val="tx1"/>
                  </a:solidFill>
                  <a:latin typeface="+mn-lt"/>
                  <a:ea typeface="+mn-ea"/>
                  <a:cs typeface="+mn-cs"/>
                </a:defRPr>
              </a:lvl4pPr>
              <a:lvl5pPr marL="539750" marR="0" indent="-284163" algn="l" defTabSz="993678" rtl="0" eaLnBrk="1" fontAlgn="auto" latinLnBrk="0" hangingPunct="1">
                <a:lnSpc>
                  <a:spcPct val="107000"/>
                </a:lnSpc>
                <a:spcBef>
                  <a:spcPts val="0"/>
                </a:spcBef>
                <a:spcAft>
                  <a:spcPts val="1200"/>
                </a:spcAft>
                <a:buClr>
                  <a:schemeClr val="accent1"/>
                </a:buClr>
                <a:buSzTx/>
                <a:buFont typeface="Calibri" pitchFamily="34" charset="0"/>
                <a:buChar char="−"/>
                <a:tabLst/>
                <a:defRPr sz="1800" kern="1200">
                  <a:solidFill>
                    <a:schemeClr val="bg2"/>
                  </a:solidFill>
                  <a:latin typeface="+mn-lt"/>
                  <a:ea typeface="+mn-ea"/>
                  <a:cs typeface="+mn-cs"/>
                </a:defRPr>
              </a:lvl5pPr>
              <a:lvl6pPr marL="0" marR="0" indent="0" algn="l" defTabSz="993678" rtl="0" eaLnBrk="1" fontAlgn="auto" latinLnBrk="0" hangingPunct="1">
                <a:lnSpc>
                  <a:spcPct val="107000"/>
                </a:lnSpc>
                <a:spcBef>
                  <a:spcPts val="0"/>
                </a:spcBef>
                <a:spcAft>
                  <a:spcPts val="600"/>
                </a:spcAft>
                <a:buClr>
                  <a:schemeClr val="accent1"/>
                </a:buClr>
                <a:buSzTx/>
                <a:buFontTx/>
                <a:buNone/>
                <a:tabLst/>
                <a:defRPr sz="1200" kern="1200">
                  <a:solidFill>
                    <a:schemeClr val="tx1"/>
                  </a:solidFill>
                  <a:latin typeface="TradeGothic CondEighteen" pitchFamily="2" charset="0"/>
                  <a:ea typeface="+mn-ea"/>
                  <a:cs typeface="+mn-cs"/>
                </a:defRPr>
              </a:lvl6pPr>
              <a:lvl7pPr marL="176213" indent="-176213" algn="l" defTabSz="993678" rtl="0" eaLnBrk="1" latinLnBrk="0" hangingPunct="1">
                <a:lnSpc>
                  <a:spcPct val="107000"/>
                </a:lnSpc>
                <a:spcBef>
                  <a:spcPts val="0"/>
                </a:spcBef>
                <a:spcAft>
                  <a:spcPts val="600"/>
                </a:spcAft>
                <a:buClr>
                  <a:schemeClr val="tx2"/>
                </a:buClr>
                <a:buFont typeface="Georgia" pitchFamily="18" charset="0"/>
                <a:buChar char="›"/>
                <a:defRPr sz="1200" kern="1200">
                  <a:solidFill>
                    <a:schemeClr val="tx1"/>
                  </a:solidFill>
                  <a:latin typeface="TradeGothic CondEighteen" pitchFamily="2" charset="0"/>
                  <a:ea typeface="+mn-ea"/>
                  <a:cs typeface="+mn-cs"/>
                </a:defRPr>
              </a:lvl7pPr>
              <a:lvl8pPr marL="228600" indent="-228600" algn="l" defTabSz="993678" rtl="0" eaLnBrk="1" latinLnBrk="0" hangingPunct="1">
                <a:lnSpc>
                  <a:spcPct val="107000"/>
                </a:lnSpc>
                <a:spcBef>
                  <a:spcPts val="0"/>
                </a:spcBef>
                <a:spcAft>
                  <a:spcPts val="600"/>
                </a:spcAft>
                <a:buClr>
                  <a:schemeClr val="tx2"/>
                </a:buClr>
                <a:buFont typeface="+mj-lt"/>
                <a:buAutoNum type="arabicPeriod"/>
                <a:defRPr sz="1200" kern="1200" baseline="0">
                  <a:solidFill>
                    <a:schemeClr val="tx1"/>
                  </a:solidFill>
                  <a:latin typeface="TradeGothic CondEighteen" pitchFamily="2" charset="0"/>
                  <a:ea typeface="+mn-ea"/>
                  <a:cs typeface="+mn-cs"/>
                </a:defRPr>
              </a:lvl8pPr>
              <a:lvl9pPr marL="363538" indent="-187325" algn="l" defTabSz="993678" rtl="0" eaLnBrk="1" latinLnBrk="0" hangingPunct="1">
                <a:lnSpc>
                  <a:spcPct val="107000"/>
                </a:lnSpc>
                <a:spcBef>
                  <a:spcPts val="0"/>
                </a:spcBef>
                <a:spcAft>
                  <a:spcPts val="600"/>
                </a:spcAft>
                <a:buClr>
                  <a:schemeClr val="tx2"/>
                </a:buClr>
                <a:buFont typeface="Palatino Linotype" pitchFamily="18" charset="0"/>
                <a:buChar char="‐"/>
                <a:defRPr sz="1200" kern="1200" baseline="0">
                  <a:solidFill>
                    <a:srgbClr val="666666"/>
                  </a:solidFill>
                  <a:latin typeface="TradeGothic CondEighteen" pitchFamily="2" charset="0"/>
                  <a:ea typeface="+mn-ea"/>
                  <a:cs typeface="+mn-cs"/>
                </a:defRPr>
              </a:lvl9pPr>
            </a:lstStyle>
            <a:p>
              <a:pPr algn="r"/>
              <a:r>
                <a:rPr lang="fr-FR" sz="3199" dirty="0">
                  <a:solidFill>
                    <a:srgbClr val="3E3E3E"/>
                  </a:solidFill>
                </a:rPr>
                <a:t>3</a:t>
              </a:r>
            </a:p>
          </p:txBody>
        </p:sp>
        <p:sp>
          <p:nvSpPr>
            <p:cNvPr id="50" name="Espace réservé du texte 4">
              <a:extLst>
                <a:ext uri="{FF2B5EF4-FFF2-40B4-BE49-F238E27FC236}">
                  <a16:creationId xmlns:a16="http://schemas.microsoft.com/office/drawing/2014/main" id="{4C2A645F-6D4B-4575-A0E9-62FE90803731}"/>
                </a:ext>
              </a:extLst>
            </p:cNvPr>
            <p:cNvSpPr txBox="1">
              <a:spLocks/>
            </p:cNvSpPr>
            <p:nvPr/>
          </p:nvSpPr>
          <p:spPr>
            <a:xfrm>
              <a:off x="7979656" y="3588114"/>
              <a:ext cx="240450" cy="518155"/>
            </a:xfrm>
            <a:prstGeom prst="rect">
              <a:avLst/>
            </a:prstGeom>
          </p:spPr>
          <p:txBody>
            <a:bodyPr wrap="none" lIns="0" tIns="0" rIns="0" bIns="0">
              <a:spAutoFit/>
            </a:bodyPr>
            <a:lstStyle>
              <a:lvl1pPr marL="0" indent="0" algn="l" defTabSz="993678" rtl="0" eaLnBrk="1" latinLnBrk="0" hangingPunct="1">
                <a:lnSpc>
                  <a:spcPct val="107000"/>
                </a:lnSpc>
                <a:spcBef>
                  <a:spcPts val="0"/>
                </a:spcBef>
                <a:spcAft>
                  <a:spcPts val="1200"/>
                </a:spcAft>
                <a:buFont typeface="Arial" pitchFamily="34" charset="0"/>
                <a:buNone/>
                <a:defRPr sz="1800" b="0" kern="1200">
                  <a:solidFill>
                    <a:schemeClr val="tx1"/>
                  </a:solidFill>
                  <a:latin typeface="+mn-lt"/>
                  <a:ea typeface="+mn-ea"/>
                  <a:cs typeface="+mn-cs"/>
                </a:defRPr>
              </a:lvl1pPr>
              <a:lvl2pPr marL="0" indent="0" algn="l" defTabSz="993678" rtl="0" eaLnBrk="1" latinLnBrk="0" hangingPunct="1">
                <a:lnSpc>
                  <a:spcPct val="107000"/>
                </a:lnSpc>
                <a:spcBef>
                  <a:spcPts val="0"/>
                </a:spcBef>
                <a:spcAft>
                  <a:spcPts val="1200"/>
                </a:spcAft>
                <a:buFont typeface="Arial" pitchFamily="34" charset="0"/>
                <a:buNone/>
                <a:tabLst/>
                <a:defRPr sz="1800" kern="1200">
                  <a:solidFill>
                    <a:schemeClr val="bg2"/>
                  </a:solidFill>
                  <a:latin typeface="+mn-lt"/>
                  <a:ea typeface="+mn-ea"/>
                  <a:cs typeface="+mn-cs"/>
                </a:defRPr>
              </a:lvl2pPr>
              <a:lvl3pPr marL="265113" indent="-265113" algn="l" defTabSz="993678" rtl="0" eaLnBrk="1" latinLnBrk="0" hangingPunct="1">
                <a:lnSpc>
                  <a:spcPct val="107000"/>
                </a:lnSpc>
                <a:spcBef>
                  <a:spcPts val="0"/>
                </a:spcBef>
                <a:spcAft>
                  <a:spcPts val="1200"/>
                </a:spcAft>
                <a:buClr>
                  <a:schemeClr val="tx2"/>
                </a:buClr>
                <a:buSzPct val="150000"/>
                <a:buFont typeface="Georgia" pitchFamily="18" charset="0"/>
                <a:buChar char="›"/>
                <a:defRPr sz="1800" kern="1200">
                  <a:solidFill>
                    <a:schemeClr val="tx1"/>
                  </a:solidFill>
                  <a:latin typeface="+mn-lt"/>
                  <a:ea typeface="+mn-ea"/>
                  <a:cs typeface="+mn-cs"/>
                </a:defRPr>
              </a:lvl3pPr>
              <a:lvl4pPr marL="265113" indent="-265113" algn="l" defTabSz="993678" rtl="0" eaLnBrk="1" latinLnBrk="0" hangingPunct="1">
                <a:lnSpc>
                  <a:spcPct val="107000"/>
                </a:lnSpc>
                <a:spcBef>
                  <a:spcPts val="0"/>
                </a:spcBef>
                <a:spcAft>
                  <a:spcPts val="1200"/>
                </a:spcAft>
                <a:buClr>
                  <a:schemeClr val="accent1"/>
                </a:buClr>
                <a:buFont typeface="+mj-lt"/>
                <a:buAutoNum type="arabicPeriod"/>
                <a:defRPr sz="1800" kern="1200">
                  <a:solidFill>
                    <a:schemeClr val="tx1"/>
                  </a:solidFill>
                  <a:latin typeface="+mn-lt"/>
                  <a:ea typeface="+mn-ea"/>
                  <a:cs typeface="+mn-cs"/>
                </a:defRPr>
              </a:lvl4pPr>
              <a:lvl5pPr marL="539750" marR="0" indent="-284163" algn="l" defTabSz="993678" rtl="0" eaLnBrk="1" fontAlgn="auto" latinLnBrk="0" hangingPunct="1">
                <a:lnSpc>
                  <a:spcPct val="107000"/>
                </a:lnSpc>
                <a:spcBef>
                  <a:spcPts val="0"/>
                </a:spcBef>
                <a:spcAft>
                  <a:spcPts val="1200"/>
                </a:spcAft>
                <a:buClr>
                  <a:schemeClr val="accent1"/>
                </a:buClr>
                <a:buSzTx/>
                <a:buFont typeface="Calibri" pitchFamily="34" charset="0"/>
                <a:buChar char="−"/>
                <a:tabLst/>
                <a:defRPr sz="1800" kern="1200">
                  <a:solidFill>
                    <a:schemeClr val="bg2"/>
                  </a:solidFill>
                  <a:latin typeface="+mn-lt"/>
                  <a:ea typeface="+mn-ea"/>
                  <a:cs typeface="+mn-cs"/>
                </a:defRPr>
              </a:lvl5pPr>
              <a:lvl6pPr marL="0" marR="0" indent="0" algn="l" defTabSz="993678" rtl="0" eaLnBrk="1" fontAlgn="auto" latinLnBrk="0" hangingPunct="1">
                <a:lnSpc>
                  <a:spcPct val="107000"/>
                </a:lnSpc>
                <a:spcBef>
                  <a:spcPts val="0"/>
                </a:spcBef>
                <a:spcAft>
                  <a:spcPts val="600"/>
                </a:spcAft>
                <a:buClr>
                  <a:schemeClr val="accent1"/>
                </a:buClr>
                <a:buSzTx/>
                <a:buFontTx/>
                <a:buNone/>
                <a:tabLst/>
                <a:defRPr sz="1200" kern="1200">
                  <a:solidFill>
                    <a:schemeClr val="tx1"/>
                  </a:solidFill>
                  <a:latin typeface="TradeGothic CondEighteen" pitchFamily="2" charset="0"/>
                  <a:ea typeface="+mn-ea"/>
                  <a:cs typeface="+mn-cs"/>
                </a:defRPr>
              </a:lvl6pPr>
              <a:lvl7pPr marL="176213" indent="-176213" algn="l" defTabSz="993678" rtl="0" eaLnBrk="1" latinLnBrk="0" hangingPunct="1">
                <a:lnSpc>
                  <a:spcPct val="107000"/>
                </a:lnSpc>
                <a:spcBef>
                  <a:spcPts val="0"/>
                </a:spcBef>
                <a:spcAft>
                  <a:spcPts val="600"/>
                </a:spcAft>
                <a:buClr>
                  <a:schemeClr val="tx2"/>
                </a:buClr>
                <a:buFont typeface="Georgia" pitchFamily="18" charset="0"/>
                <a:buChar char="›"/>
                <a:defRPr sz="1200" kern="1200">
                  <a:solidFill>
                    <a:schemeClr val="tx1"/>
                  </a:solidFill>
                  <a:latin typeface="TradeGothic CondEighteen" pitchFamily="2" charset="0"/>
                  <a:ea typeface="+mn-ea"/>
                  <a:cs typeface="+mn-cs"/>
                </a:defRPr>
              </a:lvl7pPr>
              <a:lvl8pPr marL="228600" indent="-228600" algn="l" defTabSz="993678" rtl="0" eaLnBrk="1" latinLnBrk="0" hangingPunct="1">
                <a:lnSpc>
                  <a:spcPct val="107000"/>
                </a:lnSpc>
                <a:spcBef>
                  <a:spcPts val="0"/>
                </a:spcBef>
                <a:spcAft>
                  <a:spcPts val="600"/>
                </a:spcAft>
                <a:buClr>
                  <a:schemeClr val="tx2"/>
                </a:buClr>
                <a:buFont typeface="+mj-lt"/>
                <a:buAutoNum type="arabicPeriod"/>
                <a:defRPr sz="1200" kern="1200" baseline="0">
                  <a:solidFill>
                    <a:schemeClr val="tx1"/>
                  </a:solidFill>
                  <a:latin typeface="TradeGothic CondEighteen" pitchFamily="2" charset="0"/>
                  <a:ea typeface="+mn-ea"/>
                  <a:cs typeface="+mn-cs"/>
                </a:defRPr>
              </a:lvl8pPr>
              <a:lvl9pPr marL="363538" indent="-187325" algn="l" defTabSz="993678" rtl="0" eaLnBrk="1" latinLnBrk="0" hangingPunct="1">
                <a:lnSpc>
                  <a:spcPct val="107000"/>
                </a:lnSpc>
                <a:spcBef>
                  <a:spcPts val="0"/>
                </a:spcBef>
                <a:spcAft>
                  <a:spcPts val="600"/>
                </a:spcAft>
                <a:buClr>
                  <a:schemeClr val="tx2"/>
                </a:buClr>
                <a:buFont typeface="Palatino Linotype" pitchFamily="18" charset="0"/>
                <a:buChar char="‐"/>
                <a:defRPr sz="1200" kern="1200" baseline="0">
                  <a:solidFill>
                    <a:srgbClr val="666666"/>
                  </a:solidFill>
                  <a:latin typeface="TradeGothic CondEighteen" pitchFamily="2" charset="0"/>
                  <a:ea typeface="+mn-ea"/>
                  <a:cs typeface="+mn-cs"/>
                </a:defRPr>
              </a:lvl9pPr>
            </a:lstStyle>
            <a:p>
              <a:pPr algn="r"/>
              <a:r>
                <a:rPr lang="fr-FR" sz="3199" dirty="0">
                  <a:solidFill>
                    <a:srgbClr val="3E3E3E"/>
                  </a:solidFill>
                </a:rPr>
                <a:t>4</a:t>
              </a:r>
            </a:p>
          </p:txBody>
        </p:sp>
        <p:sp>
          <p:nvSpPr>
            <p:cNvPr id="51" name="Espace réservé du texte 4">
              <a:extLst>
                <a:ext uri="{FF2B5EF4-FFF2-40B4-BE49-F238E27FC236}">
                  <a16:creationId xmlns:a16="http://schemas.microsoft.com/office/drawing/2014/main" id="{986ACA03-0D95-4DD4-A0BA-12C12A1ED574}"/>
                </a:ext>
              </a:extLst>
            </p:cNvPr>
            <p:cNvSpPr txBox="1">
              <a:spLocks/>
            </p:cNvSpPr>
            <p:nvPr/>
          </p:nvSpPr>
          <p:spPr>
            <a:xfrm>
              <a:off x="6168698" y="4394472"/>
              <a:ext cx="240450" cy="513217"/>
            </a:xfrm>
            <a:prstGeom prst="rect">
              <a:avLst/>
            </a:prstGeom>
          </p:spPr>
          <p:txBody>
            <a:bodyPr wrap="none" lIns="0" tIns="0" rIns="0" bIns="0">
              <a:spAutoFit/>
            </a:bodyPr>
            <a:lstStyle>
              <a:lvl1pPr marL="0" indent="0" algn="l" defTabSz="993678" rtl="0" eaLnBrk="1" latinLnBrk="0" hangingPunct="1">
                <a:lnSpc>
                  <a:spcPct val="107000"/>
                </a:lnSpc>
                <a:spcBef>
                  <a:spcPts val="0"/>
                </a:spcBef>
                <a:spcAft>
                  <a:spcPts val="1200"/>
                </a:spcAft>
                <a:buFont typeface="Arial" pitchFamily="34" charset="0"/>
                <a:buNone/>
                <a:defRPr sz="1800" b="0" kern="1200">
                  <a:solidFill>
                    <a:schemeClr val="tx1"/>
                  </a:solidFill>
                  <a:latin typeface="+mn-lt"/>
                  <a:ea typeface="+mn-ea"/>
                  <a:cs typeface="+mn-cs"/>
                </a:defRPr>
              </a:lvl1pPr>
              <a:lvl2pPr marL="0" indent="0" algn="l" defTabSz="993678" rtl="0" eaLnBrk="1" latinLnBrk="0" hangingPunct="1">
                <a:lnSpc>
                  <a:spcPct val="107000"/>
                </a:lnSpc>
                <a:spcBef>
                  <a:spcPts val="0"/>
                </a:spcBef>
                <a:spcAft>
                  <a:spcPts val="1200"/>
                </a:spcAft>
                <a:buFont typeface="Arial" pitchFamily="34" charset="0"/>
                <a:buNone/>
                <a:tabLst/>
                <a:defRPr sz="1800" kern="1200">
                  <a:solidFill>
                    <a:schemeClr val="bg2"/>
                  </a:solidFill>
                  <a:latin typeface="+mn-lt"/>
                  <a:ea typeface="+mn-ea"/>
                  <a:cs typeface="+mn-cs"/>
                </a:defRPr>
              </a:lvl2pPr>
              <a:lvl3pPr marL="265113" indent="-265113" algn="l" defTabSz="993678" rtl="0" eaLnBrk="1" latinLnBrk="0" hangingPunct="1">
                <a:lnSpc>
                  <a:spcPct val="107000"/>
                </a:lnSpc>
                <a:spcBef>
                  <a:spcPts val="0"/>
                </a:spcBef>
                <a:spcAft>
                  <a:spcPts val="1200"/>
                </a:spcAft>
                <a:buClr>
                  <a:schemeClr val="tx2"/>
                </a:buClr>
                <a:buSzPct val="150000"/>
                <a:buFont typeface="Georgia" pitchFamily="18" charset="0"/>
                <a:buChar char="›"/>
                <a:defRPr sz="1800" kern="1200">
                  <a:solidFill>
                    <a:schemeClr val="tx1"/>
                  </a:solidFill>
                  <a:latin typeface="+mn-lt"/>
                  <a:ea typeface="+mn-ea"/>
                  <a:cs typeface="+mn-cs"/>
                </a:defRPr>
              </a:lvl3pPr>
              <a:lvl4pPr marL="265113" indent="-265113" algn="l" defTabSz="993678" rtl="0" eaLnBrk="1" latinLnBrk="0" hangingPunct="1">
                <a:lnSpc>
                  <a:spcPct val="107000"/>
                </a:lnSpc>
                <a:spcBef>
                  <a:spcPts val="0"/>
                </a:spcBef>
                <a:spcAft>
                  <a:spcPts val="1200"/>
                </a:spcAft>
                <a:buClr>
                  <a:schemeClr val="accent1"/>
                </a:buClr>
                <a:buFont typeface="+mj-lt"/>
                <a:buAutoNum type="arabicPeriod"/>
                <a:defRPr sz="1800" kern="1200">
                  <a:solidFill>
                    <a:schemeClr val="tx1"/>
                  </a:solidFill>
                  <a:latin typeface="+mn-lt"/>
                  <a:ea typeface="+mn-ea"/>
                  <a:cs typeface="+mn-cs"/>
                </a:defRPr>
              </a:lvl4pPr>
              <a:lvl5pPr marL="539750" marR="0" indent="-284163" algn="l" defTabSz="993678" rtl="0" eaLnBrk="1" fontAlgn="auto" latinLnBrk="0" hangingPunct="1">
                <a:lnSpc>
                  <a:spcPct val="107000"/>
                </a:lnSpc>
                <a:spcBef>
                  <a:spcPts val="0"/>
                </a:spcBef>
                <a:spcAft>
                  <a:spcPts val="1200"/>
                </a:spcAft>
                <a:buClr>
                  <a:schemeClr val="accent1"/>
                </a:buClr>
                <a:buSzTx/>
                <a:buFont typeface="Calibri" pitchFamily="34" charset="0"/>
                <a:buChar char="−"/>
                <a:tabLst/>
                <a:defRPr sz="1800" kern="1200">
                  <a:solidFill>
                    <a:schemeClr val="bg2"/>
                  </a:solidFill>
                  <a:latin typeface="+mn-lt"/>
                  <a:ea typeface="+mn-ea"/>
                  <a:cs typeface="+mn-cs"/>
                </a:defRPr>
              </a:lvl5pPr>
              <a:lvl6pPr marL="0" marR="0" indent="0" algn="l" defTabSz="993678" rtl="0" eaLnBrk="1" fontAlgn="auto" latinLnBrk="0" hangingPunct="1">
                <a:lnSpc>
                  <a:spcPct val="107000"/>
                </a:lnSpc>
                <a:spcBef>
                  <a:spcPts val="0"/>
                </a:spcBef>
                <a:spcAft>
                  <a:spcPts val="600"/>
                </a:spcAft>
                <a:buClr>
                  <a:schemeClr val="accent1"/>
                </a:buClr>
                <a:buSzTx/>
                <a:buFontTx/>
                <a:buNone/>
                <a:tabLst/>
                <a:defRPr sz="1200" kern="1200">
                  <a:solidFill>
                    <a:schemeClr val="tx1"/>
                  </a:solidFill>
                  <a:latin typeface="TradeGothic CondEighteen" pitchFamily="2" charset="0"/>
                  <a:ea typeface="+mn-ea"/>
                  <a:cs typeface="+mn-cs"/>
                </a:defRPr>
              </a:lvl6pPr>
              <a:lvl7pPr marL="176213" indent="-176213" algn="l" defTabSz="993678" rtl="0" eaLnBrk="1" latinLnBrk="0" hangingPunct="1">
                <a:lnSpc>
                  <a:spcPct val="107000"/>
                </a:lnSpc>
                <a:spcBef>
                  <a:spcPts val="0"/>
                </a:spcBef>
                <a:spcAft>
                  <a:spcPts val="600"/>
                </a:spcAft>
                <a:buClr>
                  <a:schemeClr val="tx2"/>
                </a:buClr>
                <a:buFont typeface="Georgia" pitchFamily="18" charset="0"/>
                <a:buChar char="›"/>
                <a:defRPr sz="1200" kern="1200">
                  <a:solidFill>
                    <a:schemeClr val="tx1"/>
                  </a:solidFill>
                  <a:latin typeface="TradeGothic CondEighteen" pitchFamily="2" charset="0"/>
                  <a:ea typeface="+mn-ea"/>
                  <a:cs typeface="+mn-cs"/>
                </a:defRPr>
              </a:lvl7pPr>
              <a:lvl8pPr marL="228600" indent="-228600" algn="l" defTabSz="993678" rtl="0" eaLnBrk="1" latinLnBrk="0" hangingPunct="1">
                <a:lnSpc>
                  <a:spcPct val="107000"/>
                </a:lnSpc>
                <a:spcBef>
                  <a:spcPts val="0"/>
                </a:spcBef>
                <a:spcAft>
                  <a:spcPts val="600"/>
                </a:spcAft>
                <a:buClr>
                  <a:schemeClr val="tx2"/>
                </a:buClr>
                <a:buFont typeface="+mj-lt"/>
                <a:buAutoNum type="arabicPeriod"/>
                <a:defRPr sz="1200" kern="1200" baseline="0">
                  <a:solidFill>
                    <a:schemeClr val="tx1"/>
                  </a:solidFill>
                  <a:latin typeface="TradeGothic CondEighteen" pitchFamily="2" charset="0"/>
                  <a:ea typeface="+mn-ea"/>
                  <a:cs typeface="+mn-cs"/>
                </a:defRPr>
              </a:lvl8pPr>
              <a:lvl9pPr marL="363538" indent="-187325" algn="l" defTabSz="993678" rtl="0" eaLnBrk="1" latinLnBrk="0" hangingPunct="1">
                <a:lnSpc>
                  <a:spcPct val="107000"/>
                </a:lnSpc>
                <a:spcBef>
                  <a:spcPts val="0"/>
                </a:spcBef>
                <a:spcAft>
                  <a:spcPts val="600"/>
                </a:spcAft>
                <a:buClr>
                  <a:schemeClr val="tx2"/>
                </a:buClr>
                <a:buFont typeface="Palatino Linotype" pitchFamily="18" charset="0"/>
                <a:buChar char="‐"/>
                <a:defRPr sz="1200" kern="1200" baseline="0">
                  <a:solidFill>
                    <a:srgbClr val="666666"/>
                  </a:solidFill>
                  <a:latin typeface="TradeGothic CondEighteen" pitchFamily="2" charset="0"/>
                  <a:ea typeface="+mn-ea"/>
                  <a:cs typeface="+mn-cs"/>
                </a:defRPr>
              </a:lvl9pPr>
            </a:lstStyle>
            <a:p>
              <a:pPr algn="r"/>
              <a:r>
                <a:rPr lang="fr-FR" sz="3199" dirty="0">
                  <a:solidFill>
                    <a:srgbClr val="3E3E3E"/>
                  </a:solidFill>
                </a:rPr>
                <a:t>5</a:t>
              </a:r>
            </a:p>
          </p:txBody>
        </p:sp>
      </p:grpSp>
      <p:grpSp>
        <p:nvGrpSpPr>
          <p:cNvPr id="52" name="Group 51">
            <a:extLst>
              <a:ext uri="{FF2B5EF4-FFF2-40B4-BE49-F238E27FC236}">
                <a16:creationId xmlns:a16="http://schemas.microsoft.com/office/drawing/2014/main" id="{A7BF6A27-7A7D-43E3-A557-5525BAD9A3A8}"/>
              </a:ext>
            </a:extLst>
          </p:cNvPr>
          <p:cNvGrpSpPr/>
          <p:nvPr/>
        </p:nvGrpSpPr>
        <p:grpSpPr>
          <a:xfrm>
            <a:off x="5552887" y="2652033"/>
            <a:ext cx="3659734" cy="2687409"/>
            <a:chOff x="987928" y="2334942"/>
            <a:chExt cx="3659734" cy="2687409"/>
          </a:xfrm>
        </p:grpSpPr>
        <p:sp>
          <p:nvSpPr>
            <p:cNvPr id="53" name="Espace réservé du texte 31">
              <a:extLst>
                <a:ext uri="{FF2B5EF4-FFF2-40B4-BE49-F238E27FC236}">
                  <a16:creationId xmlns:a16="http://schemas.microsoft.com/office/drawing/2014/main" id="{92F619CB-C67B-4BEC-9113-0E3768FD7A2F}"/>
                </a:ext>
              </a:extLst>
            </p:cNvPr>
            <p:cNvSpPr txBox="1">
              <a:spLocks/>
            </p:cNvSpPr>
            <p:nvPr/>
          </p:nvSpPr>
          <p:spPr>
            <a:xfrm>
              <a:off x="987929" y="2334942"/>
              <a:ext cx="3659733" cy="210570"/>
            </a:xfrm>
            <a:prstGeom prst="rect">
              <a:avLst/>
            </a:prstGeom>
          </p:spPr>
          <p:txBody>
            <a:bodyPr lIns="0" tIns="0" rIns="0" bIns="0">
              <a:spAutoFit/>
            </a:bodyPr>
            <a:lstStyle>
              <a:lvl1pPr marL="0" indent="0" algn="l" defTabSz="993678" rtl="0" eaLnBrk="1" latinLnBrk="0" hangingPunct="1">
                <a:lnSpc>
                  <a:spcPct val="107000"/>
                </a:lnSpc>
                <a:spcBef>
                  <a:spcPts val="0"/>
                </a:spcBef>
                <a:spcAft>
                  <a:spcPts val="1200"/>
                </a:spcAft>
                <a:buFont typeface="Arial" pitchFamily="34" charset="0"/>
                <a:buNone/>
                <a:defRPr sz="1800" b="0" kern="1200">
                  <a:solidFill>
                    <a:schemeClr val="tx1"/>
                  </a:solidFill>
                  <a:latin typeface="+mn-lt"/>
                  <a:ea typeface="+mn-ea"/>
                  <a:cs typeface="+mn-cs"/>
                </a:defRPr>
              </a:lvl1pPr>
              <a:lvl2pPr marL="0" indent="0" algn="l" defTabSz="993678" rtl="0" eaLnBrk="1" latinLnBrk="0" hangingPunct="1">
                <a:lnSpc>
                  <a:spcPct val="107000"/>
                </a:lnSpc>
                <a:spcBef>
                  <a:spcPts val="0"/>
                </a:spcBef>
                <a:spcAft>
                  <a:spcPts val="1200"/>
                </a:spcAft>
                <a:buFont typeface="Arial" pitchFamily="34" charset="0"/>
                <a:buNone/>
                <a:tabLst/>
                <a:defRPr sz="1800" kern="1200">
                  <a:solidFill>
                    <a:schemeClr val="bg2"/>
                  </a:solidFill>
                  <a:latin typeface="+mn-lt"/>
                  <a:ea typeface="+mn-ea"/>
                  <a:cs typeface="+mn-cs"/>
                </a:defRPr>
              </a:lvl2pPr>
              <a:lvl3pPr marL="265113" indent="-265113" algn="l" defTabSz="993678" rtl="0" eaLnBrk="1" latinLnBrk="0" hangingPunct="1">
                <a:lnSpc>
                  <a:spcPct val="107000"/>
                </a:lnSpc>
                <a:spcBef>
                  <a:spcPts val="0"/>
                </a:spcBef>
                <a:spcAft>
                  <a:spcPts val="1200"/>
                </a:spcAft>
                <a:buClr>
                  <a:schemeClr val="tx2"/>
                </a:buClr>
                <a:buSzPct val="150000"/>
                <a:buFont typeface="Georgia" pitchFamily="18" charset="0"/>
                <a:buChar char="›"/>
                <a:defRPr sz="1800" kern="1200">
                  <a:solidFill>
                    <a:schemeClr val="tx1"/>
                  </a:solidFill>
                  <a:latin typeface="+mn-lt"/>
                  <a:ea typeface="+mn-ea"/>
                  <a:cs typeface="+mn-cs"/>
                </a:defRPr>
              </a:lvl3pPr>
              <a:lvl4pPr marL="265113" indent="-265113" algn="l" defTabSz="993678" rtl="0" eaLnBrk="1" latinLnBrk="0" hangingPunct="1">
                <a:lnSpc>
                  <a:spcPct val="107000"/>
                </a:lnSpc>
                <a:spcBef>
                  <a:spcPts val="0"/>
                </a:spcBef>
                <a:spcAft>
                  <a:spcPts val="1200"/>
                </a:spcAft>
                <a:buClr>
                  <a:schemeClr val="accent1"/>
                </a:buClr>
                <a:buFont typeface="+mj-lt"/>
                <a:buAutoNum type="arabicPeriod"/>
                <a:defRPr sz="1800" kern="1200">
                  <a:solidFill>
                    <a:schemeClr val="tx1"/>
                  </a:solidFill>
                  <a:latin typeface="+mn-lt"/>
                  <a:ea typeface="+mn-ea"/>
                  <a:cs typeface="+mn-cs"/>
                </a:defRPr>
              </a:lvl4pPr>
              <a:lvl5pPr marL="539750" marR="0" indent="-284163" algn="l" defTabSz="993678" rtl="0" eaLnBrk="1" fontAlgn="auto" latinLnBrk="0" hangingPunct="1">
                <a:lnSpc>
                  <a:spcPct val="107000"/>
                </a:lnSpc>
                <a:spcBef>
                  <a:spcPts val="0"/>
                </a:spcBef>
                <a:spcAft>
                  <a:spcPts val="1200"/>
                </a:spcAft>
                <a:buClr>
                  <a:schemeClr val="accent1"/>
                </a:buClr>
                <a:buSzTx/>
                <a:buFont typeface="Calibri" pitchFamily="34" charset="0"/>
                <a:buChar char="−"/>
                <a:tabLst/>
                <a:defRPr sz="1800" kern="1200">
                  <a:solidFill>
                    <a:schemeClr val="bg2"/>
                  </a:solidFill>
                  <a:latin typeface="+mn-lt"/>
                  <a:ea typeface="+mn-ea"/>
                  <a:cs typeface="+mn-cs"/>
                </a:defRPr>
              </a:lvl5pPr>
              <a:lvl6pPr marL="0" marR="0" indent="0" algn="l" defTabSz="993678" rtl="0" eaLnBrk="1" fontAlgn="auto" latinLnBrk="0" hangingPunct="1">
                <a:lnSpc>
                  <a:spcPct val="107000"/>
                </a:lnSpc>
                <a:spcBef>
                  <a:spcPts val="0"/>
                </a:spcBef>
                <a:spcAft>
                  <a:spcPts val="600"/>
                </a:spcAft>
                <a:buClr>
                  <a:schemeClr val="accent1"/>
                </a:buClr>
                <a:buSzTx/>
                <a:buFontTx/>
                <a:buNone/>
                <a:tabLst/>
                <a:defRPr sz="1200" kern="1200">
                  <a:solidFill>
                    <a:schemeClr val="tx1"/>
                  </a:solidFill>
                  <a:latin typeface="TradeGothic CondEighteen" pitchFamily="2" charset="0"/>
                  <a:ea typeface="+mn-ea"/>
                  <a:cs typeface="+mn-cs"/>
                </a:defRPr>
              </a:lvl6pPr>
              <a:lvl7pPr marL="176213" indent="-176213" algn="l" defTabSz="993678" rtl="0" eaLnBrk="1" latinLnBrk="0" hangingPunct="1">
                <a:lnSpc>
                  <a:spcPct val="107000"/>
                </a:lnSpc>
                <a:spcBef>
                  <a:spcPts val="0"/>
                </a:spcBef>
                <a:spcAft>
                  <a:spcPts val="600"/>
                </a:spcAft>
                <a:buClr>
                  <a:schemeClr val="tx2"/>
                </a:buClr>
                <a:buFont typeface="Georgia" pitchFamily="18" charset="0"/>
                <a:buChar char="›"/>
                <a:defRPr sz="1200" kern="1200">
                  <a:solidFill>
                    <a:schemeClr val="tx1"/>
                  </a:solidFill>
                  <a:latin typeface="TradeGothic CondEighteen" pitchFamily="2" charset="0"/>
                  <a:ea typeface="+mn-ea"/>
                  <a:cs typeface="+mn-cs"/>
                </a:defRPr>
              </a:lvl7pPr>
              <a:lvl8pPr marL="228600" indent="-228600" algn="l" defTabSz="993678" rtl="0" eaLnBrk="1" latinLnBrk="0" hangingPunct="1">
                <a:lnSpc>
                  <a:spcPct val="107000"/>
                </a:lnSpc>
                <a:spcBef>
                  <a:spcPts val="0"/>
                </a:spcBef>
                <a:spcAft>
                  <a:spcPts val="600"/>
                </a:spcAft>
                <a:buClr>
                  <a:schemeClr val="tx2"/>
                </a:buClr>
                <a:buFont typeface="+mj-lt"/>
                <a:buAutoNum type="arabicPeriod"/>
                <a:defRPr sz="1200" kern="1200" baseline="0">
                  <a:solidFill>
                    <a:schemeClr val="tx1"/>
                  </a:solidFill>
                  <a:latin typeface="TradeGothic CondEighteen" pitchFamily="2" charset="0"/>
                  <a:ea typeface="+mn-ea"/>
                  <a:cs typeface="+mn-cs"/>
                </a:defRPr>
              </a:lvl8pPr>
              <a:lvl9pPr marL="363538" indent="-187325" algn="l" defTabSz="993678" rtl="0" eaLnBrk="1" latinLnBrk="0" hangingPunct="1">
                <a:lnSpc>
                  <a:spcPct val="107000"/>
                </a:lnSpc>
                <a:spcBef>
                  <a:spcPts val="0"/>
                </a:spcBef>
                <a:spcAft>
                  <a:spcPts val="600"/>
                </a:spcAft>
                <a:buClr>
                  <a:schemeClr val="tx2"/>
                </a:buClr>
                <a:buFont typeface="Palatino Linotype" pitchFamily="18" charset="0"/>
                <a:buChar char="‐"/>
                <a:defRPr sz="1200" kern="1200" baseline="0">
                  <a:solidFill>
                    <a:srgbClr val="666666"/>
                  </a:solidFill>
                  <a:latin typeface="TradeGothic CondEighteen" pitchFamily="2" charset="0"/>
                  <a:ea typeface="+mn-ea"/>
                  <a:cs typeface="+mn-cs"/>
                </a:defRPr>
              </a:lvl9pPr>
            </a:lstStyle>
            <a:p>
              <a:r>
                <a:rPr lang="fr-CH" sz="1300" b="1" dirty="0">
                  <a:solidFill>
                    <a:srgbClr val="8D4C82"/>
                  </a:solidFill>
                  <a:latin typeface="+mj-lt"/>
                </a:rPr>
                <a:t>Client assets</a:t>
              </a:r>
            </a:p>
          </p:txBody>
        </p:sp>
        <p:cxnSp>
          <p:nvCxnSpPr>
            <p:cNvPr id="54" name="Connecteur droit 17">
              <a:extLst>
                <a:ext uri="{FF2B5EF4-FFF2-40B4-BE49-F238E27FC236}">
                  <a16:creationId xmlns:a16="http://schemas.microsoft.com/office/drawing/2014/main" id="{EB97D8FE-F908-4892-AE51-8CF1876CD32C}"/>
                </a:ext>
              </a:extLst>
            </p:cNvPr>
            <p:cNvCxnSpPr/>
            <p:nvPr/>
          </p:nvCxnSpPr>
          <p:spPr>
            <a:xfrm>
              <a:off x="987929" y="2557553"/>
              <a:ext cx="3659733" cy="0"/>
            </a:xfrm>
            <a:prstGeom prst="line">
              <a:avLst/>
            </a:prstGeom>
            <a:ln w="19050">
              <a:solidFill>
                <a:srgbClr val="828282"/>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79DB35BD-5AD9-47D0-93D0-0D11A166AA82}"/>
                </a:ext>
              </a:extLst>
            </p:cNvPr>
            <p:cNvSpPr/>
            <p:nvPr/>
          </p:nvSpPr>
          <p:spPr>
            <a:xfrm>
              <a:off x="3210461" y="2652790"/>
              <a:ext cx="1437201" cy="737602"/>
            </a:xfrm>
            <a:prstGeom prst="rect">
              <a:avLst/>
            </a:prstGeom>
            <a:solidFill>
              <a:srgbClr val="8D4C82"/>
            </a:solidFill>
            <a:ln w="12700">
              <a:noFill/>
            </a:ln>
          </p:spPr>
          <p:txBody>
            <a:bodyPr rot="0" spcFirstLastPara="0" vertOverflow="overflow" horzOverflow="overflow" vert="horz" wrap="square" lIns="35992" tIns="35992" rIns="35992" bIns="35992" numCol="1" spcCol="0" rtlCol="0" fromWordArt="0" anchor="ctr" anchorCtr="0" forceAA="0" compatLnSpc="1">
              <a:prstTxWarp prst="textNoShape">
                <a:avLst/>
              </a:prstTxWarp>
              <a:noAutofit/>
            </a:bodyPr>
            <a:lstStyle/>
            <a:p>
              <a:pPr algn="ctr">
                <a:spcAft>
                  <a:spcPts val="500"/>
                </a:spcAft>
              </a:pPr>
              <a:endParaRPr lang="en-GB" sz="1100">
                <a:solidFill>
                  <a:srgbClr val="FFFFFF"/>
                </a:solidFill>
                <a:latin typeface="+mj-lt"/>
              </a:endParaRPr>
            </a:p>
            <a:p>
              <a:pPr algn="ctr">
                <a:spcAft>
                  <a:spcPts val="500"/>
                </a:spcAft>
              </a:pPr>
              <a:r>
                <a:rPr lang="en-GB" sz="1100">
                  <a:solidFill>
                    <a:srgbClr val="FFFFFF"/>
                  </a:solidFill>
                  <a:latin typeface="+mj-lt"/>
                </a:rPr>
                <a:t>Products </a:t>
              </a:r>
              <a:r>
                <a:rPr lang="en-GB" sz="1100" dirty="0">
                  <a:solidFill>
                    <a:srgbClr val="FFFFFF"/>
                  </a:solidFill>
                  <a:latin typeface="+mj-lt"/>
                </a:rPr>
                <a:t>&amp; solutions</a:t>
              </a:r>
            </a:p>
            <a:p>
              <a:pPr algn="ctr">
                <a:spcAft>
                  <a:spcPts val="500"/>
                </a:spcAft>
              </a:pPr>
              <a:endParaRPr lang="en-GB" sz="1100" dirty="0">
                <a:solidFill>
                  <a:srgbClr val="FFFFFF"/>
                </a:solidFill>
                <a:latin typeface="+mj-lt"/>
              </a:endParaRPr>
            </a:p>
          </p:txBody>
        </p:sp>
        <p:sp>
          <p:nvSpPr>
            <p:cNvPr id="56" name="Rectangle 55">
              <a:extLst>
                <a:ext uri="{FF2B5EF4-FFF2-40B4-BE49-F238E27FC236}">
                  <a16:creationId xmlns:a16="http://schemas.microsoft.com/office/drawing/2014/main" id="{80878758-311C-40B5-8A29-F481765030C9}"/>
                </a:ext>
              </a:extLst>
            </p:cNvPr>
            <p:cNvSpPr/>
            <p:nvPr/>
          </p:nvSpPr>
          <p:spPr>
            <a:xfrm>
              <a:off x="3210461" y="3478390"/>
              <a:ext cx="1437201" cy="737602"/>
            </a:xfrm>
            <a:prstGeom prst="rect">
              <a:avLst/>
            </a:prstGeom>
            <a:solidFill>
              <a:srgbClr val="8D4C82"/>
            </a:solidFill>
            <a:ln w="12700">
              <a:noFill/>
            </a:ln>
          </p:spPr>
          <p:txBody>
            <a:bodyPr rot="0" spcFirstLastPara="0" vertOverflow="overflow" horzOverflow="overflow" vert="horz" wrap="square" lIns="35992" tIns="35992" rIns="35992" bIns="35992" numCol="1" spcCol="0" rtlCol="0" fromWordArt="0" anchor="ctr" anchorCtr="0" forceAA="0" compatLnSpc="1">
              <a:prstTxWarp prst="textNoShape">
                <a:avLst/>
              </a:prstTxWarp>
              <a:noAutofit/>
            </a:bodyPr>
            <a:lstStyle/>
            <a:p>
              <a:pPr algn="ctr">
                <a:spcAft>
                  <a:spcPts val="500"/>
                </a:spcAft>
              </a:pPr>
              <a:r>
                <a:rPr lang="en-GB" sz="1100" dirty="0">
                  <a:solidFill>
                    <a:srgbClr val="FFFFFF"/>
                  </a:solidFill>
                  <a:latin typeface="+mj-lt"/>
                </a:rPr>
                <a:t>Client disclosure</a:t>
              </a:r>
            </a:p>
          </p:txBody>
        </p:sp>
        <p:sp>
          <p:nvSpPr>
            <p:cNvPr id="57" name="Rectangle 56">
              <a:extLst>
                <a:ext uri="{FF2B5EF4-FFF2-40B4-BE49-F238E27FC236}">
                  <a16:creationId xmlns:a16="http://schemas.microsoft.com/office/drawing/2014/main" id="{477F1C78-8E8E-4425-902A-8901DD1ECA57}"/>
                </a:ext>
              </a:extLst>
            </p:cNvPr>
            <p:cNvSpPr>
              <a:spLocks/>
            </p:cNvSpPr>
            <p:nvPr/>
          </p:nvSpPr>
          <p:spPr>
            <a:xfrm>
              <a:off x="1540830" y="4284749"/>
              <a:ext cx="3106832" cy="737602"/>
            </a:xfrm>
            <a:prstGeom prst="rect">
              <a:avLst/>
            </a:prstGeom>
            <a:solidFill>
              <a:srgbClr val="8D4C82"/>
            </a:solidFill>
            <a:ln w="12700">
              <a:noFill/>
            </a:ln>
          </p:spPr>
          <p:txBody>
            <a:bodyPr rot="0" spcFirstLastPara="0" vertOverflow="overflow" horzOverflow="overflow" vert="horz" wrap="square" lIns="35992" tIns="35992" rIns="35992" bIns="35992" numCol="1" spcCol="0" rtlCol="0" fromWordArt="0" anchor="ctr" anchorCtr="0" forceAA="0" compatLnSpc="1">
              <a:prstTxWarp prst="textNoShape">
                <a:avLst/>
              </a:prstTxWarp>
              <a:noAutofit/>
            </a:bodyPr>
            <a:lstStyle/>
            <a:p>
              <a:pPr algn="ctr">
                <a:spcAft>
                  <a:spcPts val="500"/>
                </a:spcAft>
              </a:pPr>
              <a:r>
                <a:rPr lang="en-GB" sz="1100" dirty="0">
                  <a:solidFill>
                    <a:srgbClr val="FFFFFF"/>
                  </a:solidFill>
                  <a:latin typeface="+mj-lt"/>
                </a:rPr>
                <a:t>Research &amp; thought-leadership</a:t>
              </a:r>
            </a:p>
          </p:txBody>
        </p:sp>
        <p:sp>
          <p:nvSpPr>
            <p:cNvPr id="58" name="Espace réservé du texte 4">
              <a:extLst>
                <a:ext uri="{FF2B5EF4-FFF2-40B4-BE49-F238E27FC236}">
                  <a16:creationId xmlns:a16="http://schemas.microsoft.com/office/drawing/2014/main" id="{001BADF4-04E1-4E31-933D-7C75A062861F}"/>
                </a:ext>
              </a:extLst>
            </p:cNvPr>
            <p:cNvSpPr txBox="1">
              <a:spLocks/>
            </p:cNvSpPr>
            <p:nvPr/>
          </p:nvSpPr>
          <p:spPr>
            <a:xfrm>
              <a:off x="2898011" y="2762514"/>
              <a:ext cx="240450" cy="518155"/>
            </a:xfrm>
            <a:prstGeom prst="rect">
              <a:avLst/>
            </a:prstGeom>
          </p:spPr>
          <p:txBody>
            <a:bodyPr wrap="none" lIns="0" tIns="0" rIns="0" bIns="0">
              <a:spAutoFit/>
            </a:bodyPr>
            <a:lstStyle>
              <a:lvl1pPr marL="0" indent="0" algn="l" defTabSz="993678" rtl="0" eaLnBrk="1" latinLnBrk="0" hangingPunct="1">
                <a:lnSpc>
                  <a:spcPct val="107000"/>
                </a:lnSpc>
                <a:spcBef>
                  <a:spcPts val="0"/>
                </a:spcBef>
                <a:spcAft>
                  <a:spcPts val="1200"/>
                </a:spcAft>
                <a:buFont typeface="Arial" pitchFamily="34" charset="0"/>
                <a:buNone/>
                <a:defRPr sz="1800" b="0" kern="1200">
                  <a:solidFill>
                    <a:schemeClr val="tx1"/>
                  </a:solidFill>
                  <a:latin typeface="+mn-lt"/>
                  <a:ea typeface="+mn-ea"/>
                  <a:cs typeface="+mn-cs"/>
                </a:defRPr>
              </a:lvl1pPr>
              <a:lvl2pPr marL="0" indent="0" algn="l" defTabSz="993678" rtl="0" eaLnBrk="1" latinLnBrk="0" hangingPunct="1">
                <a:lnSpc>
                  <a:spcPct val="107000"/>
                </a:lnSpc>
                <a:spcBef>
                  <a:spcPts val="0"/>
                </a:spcBef>
                <a:spcAft>
                  <a:spcPts val="1200"/>
                </a:spcAft>
                <a:buFont typeface="Arial" pitchFamily="34" charset="0"/>
                <a:buNone/>
                <a:tabLst/>
                <a:defRPr sz="1800" kern="1200">
                  <a:solidFill>
                    <a:schemeClr val="bg2"/>
                  </a:solidFill>
                  <a:latin typeface="+mn-lt"/>
                  <a:ea typeface="+mn-ea"/>
                  <a:cs typeface="+mn-cs"/>
                </a:defRPr>
              </a:lvl2pPr>
              <a:lvl3pPr marL="265113" indent="-265113" algn="l" defTabSz="993678" rtl="0" eaLnBrk="1" latinLnBrk="0" hangingPunct="1">
                <a:lnSpc>
                  <a:spcPct val="107000"/>
                </a:lnSpc>
                <a:spcBef>
                  <a:spcPts val="0"/>
                </a:spcBef>
                <a:spcAft>
                  <a:spcPts val="1200"/>
                </a:spcAft>
                <a:buClr>
                  <a:schemeClr val="tx2"/>
                </a:buClr>
                <a:buSzPct val="150000"/>
                <a:buFont typeface="Georgia" pitchFamily="18" charset="0"/>
                <a:buChar char="›"/>
                <a:defRPr sz="1800" kern="1200">
                  <a:solidFill>
                    <a:schemeClr val="tx1"/>
                  </a:solidFill>
                  <a:latin typeface="+mn-lt"/>
                  <a:ea typeface="+mn-ea"/>
                  <a:cs typeface="+mn-cs"/>
                </a:defRPr>
              </a:lvl3pPr>
              <a:lvl4pPr marL="265113" indent="-265113" algn="l" defTabSz="993678" rtl="0" eaLnBrk="1" latinLnBrk="0" hangingPunct="1">
                <a:lnSpc>
                  <a:spcPct val="107000"/>
                </a:lnSpc>
                <a:spcBef>
                  <a:spcPts val="0"/>
                </a:spcBef>
                <a:spcAft>
                  <a:spcPts val="1200"/>
                </a:spcAft>
                <a:buClr>
                  <a:schemeClr val="accent1"/>
                </a:buClr>
                <a:buFont typeface="+mj-lt"/>
                <a:buAutoNum type="arabicPeriod"/>
                <a:defRPr sz="1800" kern="1200">
                  <a:solidFill>
                    <a:schemeClr val="tx1"/>
                  </a:solidFill>
                  <a:latin typeface="+mn-lt"/>
                  <a:ea typeface="+mn-ea"/>
                  <a:cs typeface="+mn-cs"/>
                </a:defRPr>
              </a:lvl4pPr>
              <a:lvl5pPr marL="539750" marR="0" indent="-284163" algn="l" defTabSz="993678" rtl="0" eaLnBrk="1" fontAlgn="auto" latinLnBrk="0" hangingPunct="1">
                <a:lnSpc>
                  <a:spcPct val="107000"/>
                </a:lnSpc>
                <a:spcBef>
                  <a:spcPts val="0"/>
                </a:spcBef>
                <a:spcAft>
                  <a:spcPts val="1200"/>
                </a:spcAft>
                <a:buClr>
                  <a:schemeClr val="accent1"/>
                </a:buClr>
                <a:buSzTx/>
                <a:buFont typeface="Calibri" pitchFamily="34" charset="0"/>
                <a:buChar char="−"/>
                <a:tabLst/>
                <a:defRPr sz="1800" kern="1200">
                  <a:solidFill>
                    <a:schemeClr val="bg2"/>
                  </a:solidFill>
                  <a:latin typeface="+mn-lt"/>
                  <a:ea typeface="+mn-ea"/>
                  <a:cs typeface="+mn-cs"/>
                </a:defRPr>
              </a:lvl5pPr>
              <a:lvl6pPr marL="0" marR="0" indent="0" algn="l" defTabSz="993678" rtl="0" eaLnBrk="1" fontAlgn="auto" latinLnBrk="0" hangingPunct="1">
                <a:lnSpc>
                  <a:spcPct val="107000"/>
                </a:lnSpc>
                <a:spcBef>
                  <a:spcPts val="0"/>
                </a:spcBef>
                <a:spcAft>
                  <a:spcPts val="600"/>
                </a:spcAft>
                <a:buClr>
                  <a:schemeClr val="accent1"/>
                </a:buClr>
                <a:buSzTx/>
                <a:buFontTx/>
                <a:buNone/>
                <a:tabLst/>
                <a:defRPr sz="1200" kern="1200">
                  <a:solidFill>
                    <a:schemeClr val="tx1"/>
                  </a:solidFill>
                  <a:latin typeface="TradeGothic CondEighteen" pitchFamily="2" charset="0"/>
                  <a:ea typeface="+mn-ea"/>
                  <a:cs typeface="+mn-cs"/>
                </a:defRPr>
              </a:lvl6pPr>
              <a:lvl7pPr marL="176213" indent="-176213" algn="l" defTabSz="993678" rtl="0" eaLnBrk="1" latinLnBrk="0" hangingPunct="1">
                <a:lnSpc>
                  <a:spcPct val="107000"/>
                </a:lnSpc>
                <a:spcBef>
                  <a:spcPts val="0"/>
                </a:spcBef>
                <a:spcAft>
                  <a:spcPts val="600"/>
                </a:spcAft>
                <a:buClr>
                  <a:schemeClr val="tx2"/>
                </a:buClr>
                <a:buFont typeface="Georgia" pitchFamily="18" charset="0"/>
                <a:buChar char="›"/>
                <a:defRPr sz="1200" kern="1200">
                  <a:solidFill>
                    <a:schemeClr val="tx1"/>
                  </a:solidFill>
                  <a:latin typeface="TradeGothic CondEighteen" pitchFamily="2" charset="0"/>
                  <a:ea typeface="+mn-ea"/>
                  <a:cs typeface="+mn-cs"/>
                </a:defRPr>
              </a:lvl7pPr>
              <a:lvl8pPr marL="228600" indent="-228600" algn="l" defTabSz="993678" rtl="0" eaLnBrk="1" latinLnBrk="0" hangingPunct="1">
                <a:lnSpc>
                  <a:spcPct val="107000"/>
                </a:lnSpc>
                <a:spcBef>
                  <a:spcPts val="0"/>
                </a:spcBef>
                <a:spcAft>
                  <a:spcPts val="600"/>
                </a:spcAft>
                <a:buClr>
                  <a:schemeClr val="tx2"/>
                </a:buClr>
                <a:buFont typeface="+mj-lt"/>
                <a:buAutoNum type="arabicPeriod"/>
                <a:defRPr sz="1200" kern="1200" baseline="0">
                  <a:solidFill>
                    <a:schemeClr val="tx1"/>
                  </a:solidFill>
                  <a:latin typeface="TradeGothic CondEighteen" pitchFamily="2" charset="0"/>
                  <a:ea typeface="+mn-ea"/>
                  <a:cs typeface="+mn-cs"/>
                </a:defRPr>
              </a:lvl8pPr>
              <a:lvl9pPr marL="363538" indent="-187325" algn="l" defTabSz="993678" rtl="0" eaLnBrk="1" latinLnBrk="0" hangingPunct="1">
                <a:lnSpc>
                  <a:spcPct val="107000"/>
                </a:lnSpc>
                <a:spcBef>
                  <a:spcPts val="0"/>
                </a:spcBef>
                <a:spcAft>
                  <a:spcPts val="600"/>
                </a:spcAft>
                <a:buClr>
                  <a:schemeClr val="tx2"/>
                </a:buClr>
                <a:buFont typeface="Palatino Linotype" pitchFamily="18" charset="0"/>
                <a:buChar char="‐"/>
                <a:defRPr sz="1200" kern="1200" baseline="0">
                  <a:solidFill>
                    <a:srgbClr val="666666"/>
                  </a:solidFill>
                  <a:latin typeface="TradeGothic CondEighteen" pitchFamily="2" charset="0"/>
                  <a:ea typeface="+mn-ea"/>
                  <a:cs typeface="+mn-cs"/>
                </a:defRPr>
              </a:lvl9pPr>
            </a:lstStyle>
            <a:p>
              <a:pPr algn="r"/>
              <a:r>
                <a:rPr lang="fr-FR" sz="3199" dirty="0">
                  <a:solidFill>
                    <a:srgbClr val="3E3E3E"/>
                  </a:solidFill>
                </a:rPr>
                <a:t>7</a:t>
              </a:r>
            </a:p>
          </p:txBody>
        </p:sp>
        <p:sp>
          <p:nvSpPr>
            <p:cNvPr id="59" name="Rectangle 58">
              <a:extLst>
                <a:ext uri="{FF2B5EF4-FFF2-40B4-BE49-F238E27FC236}">
                  <a16:creationId xmlns:a16="http://schemas.microsoft.com/office/drawing/2014/main" id="{54432452-FBA4-436E-8998-38818DAE5C40}"/>
                </a:ext>
              </a:extLst>
            </p:cNvPr>
            <p:cNvSpPr/>
            <p:nvPr/>
          </p:nvSpPr>
          <p:spPr>
            <a:xfrm>
              <a:off x="1540830" y="2652790"/>
              <a:ext cx="1295872" cy="737602"/>
            </a:xfrm>
            <a:prstGeom prst="rect">
              <a:avLst/>
            </a:prstGeom>
            <a:solidFill>
              <a:srgbClr val="8D4C82"/>
            </a:solidFill>
            <a:ln w="12700">
              <a:noFill/>
            </a:ln>
          </p:spPr>
          <p:txBody>
            <a:bodyPr rot="0" spcFirstLastPara="0" vertOverflow="overflow" horzOverflow="overflow" vert="horz" wrap="square" lIns="35992" tIns="35992" rIns="35992" bIns="35992" numCol="1" spcCol="0" rtlCol="0" fromWordArt="0" anchor="ctr" anchorCtr="0" forceAA="0" compatLnSpc="1">
              <a:prstTxWarp prst="textNoShape">
                <a:avLst/>
              </a:prstTxWarp>
              <a:noAutofit/>
            </a:bodyPr>
            <a:lstStyle/>
            <a:p>
              <a:pPr algn="ctr">
                <a:spcAft>
                  <a:spcPts val="500"/>
                </a:spcAft>
              </a:pPr>
              <a:r>
                <a:rPr lang="en-GB" sz="1100" dirty="0">
                  <a:solidFill>
                    <a:srgbClr val="FFFFFF"/>
                  </a:solidFill>
                  <a:latin typeface="+mj-lt"/>
                </a:rPr>
                <a:t>ESG integration</a:t>
              </a:r>
            </a:p>
          </p:txBody>
        </p:sp>
        <p:sp>
          <p:nvSpPr>
            <p:cNvPr id="60" name="Rectangle 59">
              <a:extLst>
                <a:ext uri="{FF2B5EF4-FFF2-40B4-BE49-F238E27FC236}">
                  <a16:creationId xmlns:a16="http://schemas.microsoft.com/office/drawing/2014/main" id="{FF5DD2E8-9502-46ED-B5CE-906FBCEE1360}"/>
                </a:ext>
              </a:extLst>
            </p:cNvPr>
            <p:cNvSpPr>
              <a:spLocks/>
            </p:cNvSpPr>
            <p:nvPr/>
          </p:nvSpPr>
          <p:spPr>
            <a:xfrm>
              <a:off x="1540830" y="3478390"/>
              <a:ext cx="1295872" cy="737602"/>
            </a:xfrm>
            <a:prstGeom prst="rect">
              <a:avLst/>
            </a:prstGeom>
            <a:solidFill>
              <a:srgbClr val="8D4C82"/>
            </a:solidFill>
            <a:ln w="12700">
              <a:noFill/>
            </a:ln>
          </p:spPr>
          <p:txBody>
            <a:bodyPr rot="0" spcFirstLastPara="0" vertOverflow="overflow" horzOverflow="overflow" vert="horz" wrap="square" lIns="35992" tIns="35992" rIns="35992" bIns="35992" numCol="1" spcCol="0" rtlCol="0" fromWordArt="0" anchor="ctr" anchorCtr="0" forceAA="0" compatLnSpc="1">
              <a:prstTxWarp prst="textNoShape">
                <a:avLst/>
              </a:prstTxWarp>
              <a:noAutofit/>
            </a:bodyPr>
            <a:lstStyle/>
            <a:p>
              <a:pPr algn="ctr">
                <a:spcAft>
                  <a:spcPts val="500"/>
                </a:spcAft>
              </a:pPr>
              <a:r>
                <a:rPr lang="en-GB" sz="1100" dirty="0">
                  <a:solidFill>
                    <a:srgbClr val="FFFFFF"/>
                  </a:solidFill>
                  <a:latin typeface="+mj-lt"/>
                </a:rPr>
                <a:t>Active ownership</a:t>
              </a:r>
            </a:p>
          </p:txBody>
        </p:sp>
        <p:sp>
          <p:nvSpPr>
            <p:cNvPr id="61" name="Espace réservé du texte 4">
              <a:extLst>
                <a:ext uri="{FF2B5EF4-FFF2-40B4-BE49-F238E27FC236}">
                  <a16:creationId xmlns:a16="http://schemas.microsoft.com/office/drawing/2014/main" id="{561293B3-3308-4D69-AF6A-6CD93095BA01}"/>
                </a:ext>
              </a:extLst>
            </p:cNvPr>
            <p:cNvSpPr txBox="1">
              <a:spLocks/>
            </p:cNvSpPr>
            <p:nvPr/>
          </p:nvSpPr>
          <p:spPr>
            <a:xfrm>
              <a:off x="1228380" y="2762514"/>
              <a:ext cx="240450" cy="518155"/>
            </a:xfrm>
            <a:prstGeom prst="rect">
              <a:avLst/>
            </a:prstGeom>
          </p:spPr>
          <p:txBody>
            <a:bodyPr wrap="none" lIns="0" tIns="0" rIns="0" bIns="0">
              <a:spAutoFit/>
            </a:bodyPr>
            <a:lstStyle>
              <a:lvl1pPr marL="0" indent="0" algn="l" defTabSz="993678" rtl="0" eaLnBrk="1" latinLnBrk="0" hangingPunct="1">
                <a:lnSpc>
                  <a:spcPct val="107000"/>
                </a:lnSpc>
                <a:spcBef>
                  <a:spcPts val="0"/>
                </a:spcBef>
                <a:spcAft>
                  <a:spcPts val="1200"/>
                </a:spcAft>
                <a:buFont typeface="Arial" pitchFamily="34" charset="0"/>
                <a:buNone/>
                <a:defRPr sz="1800" b="0" kern="1200">
                  <a:solidFill>
                    <a:schemeClr val="tx1"/>
                  </a:solidFill>
                  <a:latin typeface="+mn-lt"/>
                  <a:ea typeface="+mn-ea"/>
                  <a:cs typeface="+mn-cs"/>
                </a:defRPr>
              </a:lvl1pPr>
              <a:lvl2pPr marL="0" indent="0" algn="l" defTabSz="993678" rtl="0" eaLnBrk="1" latinLnBrk="0" hangingPunct="1">
                <a:lnSpc>
                  <a:spcPct val="107000"/>
                </a:lnSpc>
                <a:spcBef>
                  <a:spcPts val="0"/>
                </a:spcBef>
                <a:spcAft>
                  <a:spcPts val="1200"/>
                </a:spcAft>
                <a:buFont typeface="Arial" pitchFamily="34" charset="0"/>
                <a:buNone/>
                <a:tabLst/>
                <a:defRPr sz="1800" kern="1200">
                  <a:solidFill>
                    <a:schemeClr val="bg2"/>
                  </a:solidFill>
                  <a:latin typeface="+mn-lt"/>
                  <a:ea typeface="+mn-ea"/>
                  <a:cs typeface="+mn-cs"/>
                </a:defRPr>
              </a:lvl2pPr>
              <a:lvl3pPr marL="265113" indent="-265113" algn="l" defTabSz="993678" rtl="0" eaLnBrk="1" latinLnBrk="0" hangingPunct="1">
                <a:lnSpc>
                  <a:spcPct val="107000"/>
                </a:lnSpc>
                <a:spcBef>
                  <a:spcPts val="0"/>
                </a:spcBef>
                <a:spcAft>
                  <a:spcPts val="1200"/>
                </a:spcAft>
                <a:buClr>
                  <a:schemeClr val="tx2"/>
                </a:buClr>
                <a:buSzPct val="150000"/>
                <a:buFont typeface="Georgia" pitchFamily="18" charset="0"/>
                <a:buChar char="›"/>
                <a:defRPr sz="1800" kern="1200">
                  <a:solidFill>
                    <a:schemeClr val="tx1"/>
                  </a:solidFill>
                  <a:latin typeface="+mn-lt"/>
                  <a:ea typeface="+mn-ea"/>
                  <a:cs typeface="+mn-cs"/>
                </a:defRPr>
              </a:lvl3pPr>
              <a:lvl4pPr marL="265113" indent="-265113" algn="l" defTabSz="993678" rtl="0" eaLnBrk="1" latinLnBrk="0" hangingPunct="1">
                <a:lnSpc>
                  <a:spcPct val="107000"/>
                </a:lnSpc>
                <a:spcBef>
                  <a:spcPts val="0"/>
                </a:spcBef>
                <a:spcAft>
                  <a:spcPts val="1200"/>
                </a:spcAft>
                <a:buClr>
                  <a:schemeClr val="accent1"/>
                </a:buClr>
                <a:buFont typeface="+mj-lt"/>
                <a:buAutoNum type="arabicPeriod"/>
                <a:defRPr sz="1800" kern="1200">
                  <a:solidFill>
                    <a:schemeClr val="tx1"/>
                  </a:solidFill>
                  <a:latin typeface="+mn-lt"/>
                  <a:ea typeface="+mn-ea"/>
                  <a:cs typeface="+mn-cs"/>
                </a:defRPr>
              </a:lvl4pPr>
              <a:lvl5pPr marL="539750" marR="0" indent="-284163" algn="l" defTabSz="993678" rtl="0" eaLnBrk="1" fontAlgn="auto" latinLnBrk="0" hangingPunct="1">
                <a:lnSpc>
                  <a:spcPct val="107000"/>
                </a:lnSpc>
                <a:spcBef>
                  <a:spcPts val="0"/>
                </a:spcBef>
                <a:spcAft>
                  <a:spcPts val="1200"/>
                </a:spcAft>
                <a:buClr>
                  <a:schemeClr val="accent1"/>
                </a:buClr>
                <a:buSzTx/>
                <a:buFont typeface="Calibri" pitchFamily="34" charset="0"/>
                <a:buChar char="−"/>
                <a:tabLst/>
                <a:defRPr sz="1800" kern="1200">
                  <a:solidFill>
                    <a:schemeClr val="bg2"/>
                  </a:solidFill>
                  <a:latin typeface="+mn-lt"/>
                  <a:ea typeface="+mn-ea"/>
                  <a:cs typeface="+mn-cs"/>
                </a:defRPr>
              </a:lvl5pPr>
              <a:lvl6pPr marL="0" marR="0" indent="0" algn="l" defTabSz="993678" rtl="0" eaLnBrk="1" fontAlgn="auto" latinLnBrk="0" hangingPunct="1">
                <a:lnSpc>
                  <a:spcPct val="107000"/>
                </a:lnSpc>
                <a:spcBef>
                  <a:spcPts val="0"/>
                </a:spcBef>
                <a:spcAft>
                  <a:spcPts val="600"/>
                </a:spcAft>
                <a:buClr>
                  <a:schemeClr val="accent1"/>
                </a:buClr>
                <a:buSzTx/>
                <a:buFontTx/>
                <a:buNone/>
                <a:tabLst/>
                <a:defRPr sz="1200" kern="1200">
                  <a:solidFill>
                    <a:schemeClr val="tx1"/>
                  </a:solidFill>
                  <a:latin typeface="TradeGothic CondEighteen" pitchFamily="2" charset="0"/>
                  <a:ea typeface="+mn-ea"/>
                  <a:cs typeface="+mn-cs"/>
                </a:defRPr>
              </a:lvl6pPr>
              <a:lvl7pPr marL="176213" indent="-176213" algn="l" defTabSz="993678" rtl="0" eaLnBrk="1" latinLnBrk="0" hangingPunct="1">
                <a:lnSpc>
                  <a:spcPct val="107000"/>
                </a:lnSpc>
                <a:spcBef>
                  <a:spcPts val="0"/>
                </a:spcBef>
                <a:spcAft>
                  <a:spcPts val="600"/>
                </a:spcAft>
                <a:buClr>
                  <a:schemeClr val="tx2"/>
                </a:buClr>
                <a:buFont typeface="Georgia" pitchFamily="18" charset="0"/>
                <a:buChar char="›"/>
                <a:defRPr sz="1200" kern="1200">
                  <a:solidFill>
                    <a:schemeClr val="tx1"/>
                  </a:solidFill>
                  <a:latin typeface="TradeGothic CondEighteen" pitchFamily="2" charset="0"/>
                  <a:ea typeface="+mn-ea"/>
                  <a:cs typeface="+mn-cs"/>
                </a:defRPr>
              </a:lvl7pPr>
              <a:lvl8pPr marL="228600" indent="-228600" algn="l" defTabSz="993678" rtl="0" eaLnBrk="1" latinLnBrk="0" hangingPunct="1">
                <a:lnSpc>
                  <a:spcPct val="107000"/>
                </a:lnSpc>
                <a:spcBef>
                  <a:spcPts val="0"/>
                </a:spcBef>
                <a:spcAft>
                  <a:spcPts val="600"/>
                </a:spcAft>
                <a:buClr>
                  <a:schemeClr val="tx2"/>
                </a:buClr>
                <a:buFont typeface="+mj-lt"/>
                <a:buAutoNum type="arabicPeriod"/>
                <a:defRPr sz="1200" kern="1200" baseline="0">
                  <a:solidFill>
                    <a:schemeClr val="tx1"/>
                  </a:solidFill>
                  <a:latin typeface="TradeGothic CondEighteen" pitchFamily="2" charset="0"/>
                  <a:ea typeface="+mn-ea"/>
                  <a:cs typeface="+mn-cs"/>
                </a:defRPr>
              </a:lvl8pPr>
              <a:lvl9pPr marL="363538" indent="-187325" algn="l" defTabSz="993678" rtl="0" eaLnBrk="1" latinLnBrk="0" hangingPunct="1">
                <a:lnSpc>
                  <a:spcPct val="107000"/>
                </a:lnSpc>
                <a:spcBef>
                  <a:spcPts val="0"/>
                </a:spcBef>
                <a:spcAft>
                  <a:spcPts val="600"/>
                </a:spcAft>
                <a:buClr>
                  <a:schemeClr val="tx2"/>
                </a:buClr>
                <a:buFont typeface="Palatino Linotype" pitchFamily="18" charset="0"/>
                <a:buChar char="‐"/>
                <a:defRPr sz="1200" kern="1200" baseline="0">
                  <a:solidFill>
                    <a:srgbClr val="666666"/>
                  </a:solidFill>
                  <a:latin typeface="TradeGothic CondEighteen" pitchFamily="2" charset="0"/>
                  <a:ea typeface="+mn-ea"/>
                  <a:cs typeface="+mn-cs"/>
                </a:defRPr>
              </a:lvl9pPr>
            </a:lstStyle>
            <a:p>
              <a:pPr algn="r"/>
              <a:r>
                <a:rPr lang="fr-FR" sz="3199" dirty="0">
                  <a:solidFill>
                    <a:srgbClr val="3E3E3E"/>
                  </a:solidFill>
                </a:rPr>
                <a:t>6</a:t>
              </a:r>
            </a:p>
          </p:txBody>
        </p:sp>
        <p:sp>
          <p:nvSpPr>
            <p:cNvPr id="62" name="Espace réservé du texte 4">
              <a:extLst>
                <a:ext uri="{FF2B5EF4-FFF2-40B4-BE49-F238E27FC236}">
                  <a16:creationId xmlns:a16="http://schemas.microsoft.com/office/drawing/2014/main" id="{0B09887E-181B-4984-96D7-892FDD5415B7}"/>
                </a:ext>
              </a:extLst>
            </p:cNvPr>
            <p:cNvSpPr txBox="1">
              <a:spLocks/>
            </p:cNvSpPr>
            <p:nvPr/>
          </p:nvSpPr>
          <p:spPr>
            <a:xfrm>
              <a:off x="1228380" y="3588114"/>
              <a:ext cx="240450" cy="518155"/>
            </a:xfrm>
            <a:prstGeom prst="rect">
              <a:avLst/>
            </a:prstGeom>
          </p:spPr>
          <p:txBody>
            <a:bodyPr wrap="none" lIns="0" tIns="0" rIns="0" bIns="0">
              <a:spAutoFit/>
            </a:bodyPr>
            <a:lstStyle>
              <a:lvl1pPr marL="0" indent="0" algn="l" defTabSz="993678" rtl="0" eaLnBrk="1" latinLnBrk="0" hangingPunct="1">
                <a:lnSpc>
                  <a:spcPct val="107000"/>
                </a:lnSpc>
                <a:spcBef>
                  <a:spcPts val="0"/>
                </a:spcBef>
                <a:spcAft>
                  <a:spcPts val="1200"/>
                </a:spcAft>
                <a:buFont typeface="Arial" pitchFamily="34" charset="0"/>
                <a:buNone/>
                <a:defRPr sz="1800" b="0" kern="1200">
                  <a:solidFill>
                    <a:schemeClr val="tx1"/>
                  </a:solidFill>
                  <a:latin typeface="+mn-lt"/>
                  <a:ea typeface="+mn-ea"/>
                  <a:cs typeface="+mn-cs"/>
                </a:defRPr>
              </a:lvl1pPr>
              <a:lvl2pPr marL="0" indent="0" algn="l" defTabSz="993678" rtl="0" eaLnBrk="1" latinLnBrk="0" hangingPunct="1">
                <a:lnSpc>
                  <a:spcPct val="107000"/>
                </a:lnSpc>
                <a:spcBef>
                  <a:spcPts val="0"/>
                </a:spcBef>
                <a:spcAft>
                  <a:spcPts val="1200"/>
                </a:spcAft>
                <a:buFont typeface="Arial" pitchFamily="34" charset="0"/>
                <a:buNone/>
                <a:tabLst/>
                <a:defRPr sz="1800" kern="1200">
                  <a:solidFill>
                    <a:schemeClr val="bg2"/>
                  </a:solidFill>
                  <a:latin typeface="+mn-lt"/>
                  <a:ea typeface="+mn-ea"/>
                  <a:cs typeface="+mn-cs"/>
                </a:defRPr>
              </a:lvl2pPr>
              <a:lvl3pPr marL="265113" indent="-265113" algn="l" defTabSz="993678" rtl="0" eaLnBrk="1" latinLnBrk="0" hangingPunct="1">
                <a:lnSpc>
                  <a:spcPct val="107000"/>
                </a:lnSpc>
                <a:spcBef>
                  <a:spcPts val="0"/>
                </a:spcBef>
                <a:spcAft>
                  <a:spcPts val="1200"/>
                </a:spcAft>
                <a:buClr>
                  <a:schemeClr val="tx2"/>
                </a:buClr>
                <a:buSzPct val="150000"/>
                <a:buFont typeface="Georgia" pitchFamily="18" charset="0"/>
                <a:buChar char="›"/>
                <a:defRPr sz="1800" kern="1200">
                  <a:solidFill>
                    <a:schemeClr val="tx1"/>
                  </a:solidFill>
                  <a:latin typeface="+mn-lt"/>
                  <a:ea typeface="+mn-ea"/>
                  <a:cs typeface="+mn-cs"/>
                </a:defRPr>
              </a:lvl3pPr>
              <a:lvl4pPr marL="265113" indent="-265113" algn="l" defTabSz="993678" rtl="0" eaLnBrk="1" latinLnBrk="0" hangingPunct="1">
                <a:lnSpc>
                  <a:spcPct val="107000"/>
                </a:lnSpc>
                <a:spcBef>
                  <a:spcPts val="0"/>
                </a:spcBef>
                <a:spcAft>
                  <a:spcPts val="1200"/>
                </a:spcAft>
                <a:buClr>
                  <a:schemeClr val="accent1"/>
                </a:buClr>
                <a:buFont typeface="+mj-lt"/>
                <a:buAutoNum type="arabicPeriod"/>
                <a:defRPr sz="1800" kern="1200">
                  <a:solidFill>
                    <a:schemeClr val="tx1"/>
                  </a:solidFill>
                  <a:latin typeface="+mn-lt"/>
                  <a:ea typeface="+mn-ea"/>
                  <a:cs typeface="+mn-cs"/>
                </a:defRPr>
              </a:lvl4pPr>
              <a:lvl5pPr marL="539750" marR="0" indent="-284163" algn="l" defTabSz="993678" rtl="0" eaLnBrk="1" fontAlgn="auto" latinLnBrk="0" hangingPunct="1">
                <a:lnSpc>
                  <a:spcPct val="107000"/>
                </a:lnSpc>
                <a:spcBef>
                  <a:spcPts val="0"/>
                </a:spcBef>
                <a:spcAft>
                  <a:spcPts val="1200"/>
                </a:spcAft>
                <a:buClr>
                  <a:schemeClr val="accent1"/>
                </a:buClr>
                <a:buSzTx/>
                <a:buFont typeface="Calibri" pitchFamily="34" charset="0"/>
                <a:buChar char="−"/>
                <a:tabLst/>
                <a:defRPr sz="1800" kern="1200">
                  <a:solidFill>
                    <a:schemeClr val="bg2"/>
                  </a:solidFill>
                  <a:latin typeface="+mn-lt"/>
                  <a:ea typeface="+mn-ea"/>
                  <a:cs typeface="+mn-cs"/>
                </a:defRPr>
              </a:lvl5pPr>
              <a:lvl6pPr marL="0" marR="0" indent="0" algn="l" defTabSz="993678" rtl="0" eaLnBrk="1" fontAlgn="auto" latinLnBrk="0" hangingPunct="1">
                <a:lnSpc>
                  <a:spcPct val="107000"/>
                </a:lnSpc>
                <a:spcBef>
                  <a:spcPts val="0"/>
                </a:spcBef>
                <a:spcAft>
                  <a:spcPts val="600"/>
                </a:spcAft>
                <a:buClr>
                  <a:schemeClr val="accent1"/>
                </a:buClr>
                <a:buSzTx/>
                <a:buFontTx/>
                <a:buNone/>
                <a:tabLst/>
                <a:defRPr sz="1200" kern="1200">
                  <a:solidFill>
                    <a:schemeClr val="tx1"/>
                  </a:solidFill>
                  <a:latin typeface="TradeGothic CondEighteen" pitchFamily="2" charset="0"/>
                  <a:ea typeface="+mn-ea"/>
                  <a:cs typeface="+mn-cs"/>
                </a:defRPr>
              </a:lvl6pPr>
              <a:lvl7pPr marL="176213" indent="-176213" algn="l" defTabSz="993678" rtl="0" eaLnBrk="1" latinLnBrk="0" hangingPunct="1">
                <a:lnSpc>
                  <a:spcPct val="107000"/>
                </a:lnSpc>
                <a:spcBef>
                  <a:spcPts val="0"/>
                </a:spcBef>
                <a:spcAft>
                  <a:spcPts val="600"/>
                </a:spcAft>
                <a:buClr>
                  <a:schemeClr val="tx2"/>
                </a:buClr>
                <a:buFont typeface="Georgia" pitchFamily="18" charset="0"/>
                <a:buChar char="›"/>
                <a:defRPr sz="1200" kern="1200">
                  <a:solidFill>
                    <a:schemeClr val="tx1"/>
                  </a:solidFill>
                  <a:latin typeface="TradeGothic CondEighteen" pitchFamily="2" charset="0"/>
                  <a:ea typeface="+mn-ea"/>
                  <a:cs typeface="+mn-cs"/>
                </a:defRPr>
              </a:lvl7pPr>
              <a:lvl8pPr marL="228600" indent="-228600" algn="l" defTabSz="993678" rtl="0" eaLnBrk="1" latinLnBrk="0" hangingPunct="1">
                <a:lnSpc>
                  <a:spcPct val="107000"/>
                </a:lnSpc>
                <a:spcBef>
                  <a:spcPts val="0"/>
                </a:spcBef>
                <a:spcAft>
                  <a:spcPts val="600"/>
                </a:spcAft>
                <a:buClr>
                  <a:schemeClr val="tx2"/>
                </a:buClr>
                <a:buFont typeface="+mj-lt"/>
                <a:buAutoNum type="arabicPeriod"/>
                <a:defRPr sz="1200" kern="1200" baseline="0">
                  <a:solidFill>
                    <a:schemeClr val="tx1"/>
                  </a:solidFill>
                  <a:latin typeface="TradeGothic CondEighteen" pitchFamily="2" charset="0"/>
                  <a:ea typeface="+mn-ea"/>
                  <a:cs typeface="+mn-cs"/>
                </a:defRPr>
              </a:lvl8pPr>
              <a:lvl9pPr marL="363538" indent="-187325" algn="l" defTabSz="993678" rtl="0" eaLnBrk="1" latinLnBrk="0" hangingPunct="1">
                <a:lnSpc>
                  <a:spcPct val="107000"/>
                </a:lnSpc>
                <a:spcBef>
                  <a:spcPts val="0"/>
                </a:spcBef>
                <a:spcAft>
                  <a:spcPts val="600"/>
                </a:spcAft>
                <a:buClr>
                  <a:schemeClr val="tx2"/>
                </a:buClr>
                <a:buFont typeface="Palatino Linotype" pitchFamily="18" charset="0"/>
                <a:buChar char="‐"/>
                <a:defRPr sz="1200" kern="1200" baseline="0">
                  <a:solidFill>
                    <a:srgbClr val="666666"/>
                  </a:solidFill>
                  <a:latin typeface="TradeGothic CondEighteen" pitchFamily="2" charset="0"/>
                  <a:ea typeface="+mn-ea"/>
                  <a:cs typeface="+mn-cs"/>
                </a:defRPr>
              </a:lvl9pPr>
            </a:lstStyle>
            <a:p>
              <a:pPr algn="r"/>
              <a:r>
                <a:rPr lang="fr-FR" sz="3199" dirty="0">
                  <a:solidFill>
                    <a:srgbClr val="3E3E3E"/>
                  </a:solidFill>
                </a:rPr>
                <a:t>8</a:t>
              </a:r>
            </a:p>
          </p:txBody>
        </p:sp>
        <p:sp>
          <p:nvSpPr>
            <p:cNvPr id="63" name="Espace réservé du texte 4">
              <a:extLst>
                <a:ext uri="{FF2B5EF4-FFF2-40B4-BE49-F238E27FC236}">
                  <a16:creationId xmlns:a16="http://schemas.microsoft.com/office/drawing/2014/main" id="{67C31CC2-47AF-426A-A576-0053AEC373F3}"/>
                </a:ext>
              </a:extLst>
            </p:cNvPr>
            <p:cNvSpPr txBox="1">
              <a:spLocks/>
            </p:cNvSpPr>
            <p:nvPr/>
          </p:nvSpPr>
          <p:spPr>
            <a:xfrm>
              <a:off x="2898011" y="3588114"/>
              <a:ext cx="240450" cy="518155"/>
            </a:xfrm>
            <a:prstGeom prst="rect">
              <a:avLst/>
            </a:prstGeom>
          </p:spPr>
          <p:txBody>
            <a:bodyPr wrap="none" lIns="0" tIns="0" rIns="0" bIns="0">
              <a:spAutoFit/>
            </a:bodyPr>
            <a:lstStyle>
              <a:lvl1pPr marL="0" indent="0" algn="l" defTabSz="993678" rtl="0" eaLnBrk="1" latinLnBrk="0" hangingPunct="1">
                <a:lnSpc>
                  <a:spcPct val="107000"/>
                </a:lnSpc>
                <a:spcBef>
                  <a:spcPts val="0"/>
                </a:spcBef>
                <a:spcAft>
                  <a:spcPts val="1200"/>
                </a:spcAft>
                <a:buFont typeface="Arial" pitchFamily="34" charset="0"/>
                <a:buNone/>
                <a:defRPr sz="1800" b="0" kern="1200">
                  <a:solidFill>
                    <a:schemeClr val="tx1"/>
                  </a:solidFill>
                  <a:latin typeface="+mn-lt"/>
                  <a:ea typeface="+mn-ea"/>
                  <a:cs typeface="+mn-cs"/>
                </a:defRPr>
              </a:lvl1pPr>
              <a:lvl2pPr marL="0" indent="0" algn="l" defTabSz="993678" rtl="0" eaLnBrk="1" latinLnBrk="0" hangingPunct="1">
                <a:lnSpc>
                  <a:spcPct val="107000"/>
                </a:lnSpc>
                <a:spcBef>
                  <a:spcPts val="0"/>
                </a:spcBef>
                <a:spcAft>
                  <a:spcPts val="1200"/>
                </a:spcAft>
                <a:buFont typeface="Arial" pitchFamily="34" charset="0"/>
                <a:buNone/>
                <a:tabLst/>
                <a:defRPr sz="1800" kern="1200">
                  <a:solidFill>
                    <a:schemeClr val="bg2"/>
                  </a:solidFill>
                  <a:latin typeface="+mn-lt"/>
                  <a:ea typeface="+mn-ea"/>
                  <a:cs typeface="+mn-cs"/>
                </a:defRPr>
              </a:lvl2pPr>
              <a:lvl3pPr marL="265113" indent="-265113" algn="l" defTabSz="993678" rtl="0" eaLnBrk="1" latinLnBrk="0" hangingPunct="1">
                <a:lnSpc>
                  <a:spcPct val="107000"/>
                </a:lnSpc>
                <a:spcBef>
                  <a:spcPts val="0"/>
                </a:spcBef>
                <a:spcAft>
                  <a:spcPts val="1200"/>
                </a:spcAft>
                <a:buClr>
                  <a:schemeClr val="tx2"/>
                </a:buClr>
                <a:buSzPct val="150000"/>
                <a:buFont typeface="Georgia" pitchFamily="18" charset="0"/>
                <a:buChar char="›"/>
                <a:defRPr sz="1800" kern="1200">
                  <a:solidFill>
                    <a:schemeClr val="tx1"/>
                  </a:solidFill>
                  <a:latin typeface="+mn-lt"/>
                  <a:ea typeface="+mn-ea"/>
                  <a:cs typeface="+mn-cs"/>
                </a:defRPr>
              </a:lvl3pPr>
              <a:lvl4pPr marL="265113" indent="-265113" algn="l" defTabSz="993678" rtl="0" eaLnBrk="1" latinLnBrk="0" hangingPunct="1">
                <a:lnSpc>
                  <a:spcPct val="107000"/>
                </a:lnSpc>
                <a:spcBef>
                  <a:spcPts val="0"/>
                </a:spcBef>
                <a:spcAft>
                  <a:spcPts val="1200"/>
                </a:spcAft>
                <a:buClr>
                  <a:schemeClr val="accent1"/>
                </a:buClr>
                <a:buFont typeface="+mj-lt"/>
                <a:buAutoNum type="arabicPeriod"/>
                <a:defRPr sz="1800" kern="1200">
                  <a:solidFill>
                    <a:schemeClr val="tx1"/>
                  </a:solidFill>
                  <a:latin typeface="+mn-lt"/>
                  <a:ea typeface="+mn-ea"/>
                  <a:cs typeface="+mn-cs"/>
                </a:defRPr>
              </a:lvl4pPr>
              <a:lvl5pPr marL="539750" marR="0" indent="-284163" algn="l" defTabSz="993678" rtl="0" eaLnBrk="1" fontAlgn="auto" latinLnBrk="0" hangingPunct="1">
                <a:lnSpc>
                  <a:spcPct val="107000"/>
                </a:lnSpc>
                <a:spcBef>
                  <a:spcPts val="0"/>
                </a:spcBef>
                <a:spcAft>
                  <a:spcPts val="1200"/>
                </a:spcAft>
                <a:buClr>
                  <a:schemeClr val="accent1"/>
                </a:buClr>
                <a:buSzTx/>
                <a:buFont typeface="Calibri" pitchFamily="34" charset="0"/>
                <a:buChar char="−"/>
                <a:tabLst/>
                <a:defRPr sz="1800" kern="1200">
                  <a:solidFill>
                    <a:schemeClr val="bg2"/>
                  </a:solidFill>
                  <a:latin typeface="+mn-lt"/>
                  <a:ea typeface="+mn-ea"/>
                  <a:cs typeface="+mn-cs"/>
                </a:defRPr>
              </a:lvl5pPr>
              <a:lvl6pPr marL="0" marR="0" indent="0" algn="l" defTabSz="993678" rtl="0" eaLnBrk="1" fontAlgn="auto" latinLnBrk="0" hangingPunct="1">
                <a:lnSpc>
                  <a:spcPct val="107000"/>
                </a:lnSpc>
                <a:spcBef>
                  <a:spcPts val="0"/>
                </a:spcBef>
                <a:spcAft>
                  <a:spcPts val="600"/>
                </a:spcAft>
                <a:buClr>
                  <a:schemeClr val="accent1"/>
                </a:buClr>
                <a:buSzTx/>
                <a:buFontTx/>
                <a:buNone/>
                <a:tabLst/>
                <a:defRPr sz="1200" kern="1200">
                  <a:solidFill>
                    <a:schemeClr val="tx1"/>
                  </a:solidFill>
                  <a:latin typeface="TradeGothic CondEighteen" pitchFamily="2" charset="0"/>
                  <a:ea typeface="+mn-ea"/>
                  <a:cs typeface="+mn-cs"/>
                </a:defRPr>
              </a:lvl6pPr>
              <a:lvl7pPr marL="176213" indent="-176213" algn="l" defTabSz="993678" rtl="0" eaLnBrk="1" latinLnBrk="0" hangingPunct="1">
                <a:lnSpc>
                  <a:spcPct val="107000"/>
                </a:lnSpc>
                <a:spcBef>
                  <a:spcPts val="0"/>
                </a:spcBef>
                <a:spcAft>
                  <a:spcPts val="600"/>
                </a:spcAft>
                <a:buClr>
                  <a:schemeClr val="tx2"/>
                </a:buClr>
                <a:buFont typeface="Georgia" pitchFamily="18" charset="0"/>
                <a:buChar char="›"/>
                <a:defRPr sz="1200" kern="1200">
                  <a:solidFill>
                    <a:schemeClr val="tx1"/>
                  </a:solidFill>
                  <a:latin typeface="TradeGothic CondEighteen" pitchFamily="2" charset="0"/>
                  <a:ea typeface="+mn-ea"/>
                  <a:cs typeface="+mn-cs"/>
                </a:defRPr>
              </a:lvl7pPr>
              <a:lvl8pPr marL="228600" indent="-228600" algn="l" defTabSz="993678" rtl="0" eaLnBrk="1" latinLnBrk="0" hangingPunct="1">
                <a:lnSpc>
                  <a:spcPct val="107000"/>
                </a:lnSpc>
                <a:spcBef>
                  <a:spcPts val="0"/>
                </a:spcBef>
                <a:spcAft>
                  <a:spcPts val="600"/>
                </a:spcAft>
                <a:buClr>
                  <a:schemeClr val="tx2"/>
                </a:buClr>
                <a:buFont typeface="+mj-lt"/>
                <a:buAutoNum type="arabicPeriod"/>
                <a:defRPr sz="1200" kern="1200" baseline="0">
                  <a:solidFill>
                    <a:schemeClr val="tx1"/>
                  </a:solidFill>
                  <a:latin typeface="TradeGothic CondEighteen" pitchFamily="2" charset="0"/>
                  <a:ea typeface="+mn-ea"/>
                  <a:cs typeface="+mn-cs"/>
                </a:defRPr>
              </a:lvl8pPr>
              <a:lvl9pPr marL="363538" indent="-187325" algn="l" defTabSz="993678" rtl="0" eaLnBrk="1" latinLnBrk="0" hangingPunct="1">
                <a:lnSpc>
                  <a:spcPct val="107000"/>
                </a:lnSpc>
                <a:spcBef>
                  <a:spcPts val="0"/>
                </a:spcBef>
                <a:spcAft>
                  <a:spcPts val="600"/>
                </a:spcAft>
                <a:buClr>
                  <a:schemeClr val="tx2"/>
                </a:buClr>
                <a:buFont typeface="Palatino Linotype" pitchFamily="18" charset="0"/>
                <a:buChar char="‐"/>
                <a:defRPr sz="1200" kern="1200" baseline="0">
                  <a:solidFill>
                    <a:srgbClr val="666666"/>
                  </a:solidFill>
                  <a:latin typeface="TradeGothic CondEighteen" pitchFamily="2" charset="0"/>
                  <a:ea typeface="+mn-ea"/>
                  <a:cs typeface="+mn-cs"/>
                </a:defRPr>
              </a:lvl9pPr>
            </a:lstStyle>
            <a:p>
              <a:pPr algn="r"/>
              <a:r>
                <a:rPr lang="fr-FR" sz="3199" dirty="0">
                  <a:solidFill>
                    <a:srgbClr val="3E3E3E"/>
                  </a:solidFill>
                </a:rPr>
                <a:t>9</a:t>
              </a:r>
            </a:p>
          </p:txBody>
        </p:sp>
        <p:sp>
          <p:nvSpPr>
            <p:cNvPr id="64" name="Espace réservé du texte 4">
              <a:extLst>
                <a:ext uri="{FF2B5EF4-FFF2-40B4-BE49-F238E27FC236}">
                  <a16:creationId xmlns:a16="http://schemas.microsoft.com/office/drawing/2014/main" id="{EAEA2BBB-9881-407D-9854-C66C3922DACC}"/>
                </a:ext>
              </a:extLst>
            </p:cNvPr>
            <p:cNvSpPr txBox="1">
              <a:spLocks/>
            </p:cNvSpPr>
            <p:nvPr/>
          </p:nvSpPr>
          <p:spPr>
            <a:xfrm>
              <a:off x="987928" y="4394472"/>
              <a:ext cx="480902" cy="513217"/>
            </a:xfrm>
            <a:prstGeom prst="rect">
              <a:avLst/>
            </a:prstGeom>
          </p:spPr>
          <p:txBody>
            <a:bodyPr wrap="none" lIns="0" tIns="0" rIns="0" bIns="0">
              <a:spAutoFit/>
            </a:bodyPr>
            <a:lstStyle>
              <a:lvl1pPr marL="0" indent="0" algn="l" defTabSz="993678" rtl="0" eaLnBrk="1" latinLnBrk="0" hangingPunct="1">
                <a:lnSpc>
                  <a:spcPct val="107000"/>
                </a:lnSpc>
                <a:spcBef>
                  <a:spcPts val="0"/>
                </a:spcBef>
                <a:spcAft>
                  <a:spcPts val="1200"/>
                </a:spcAft>
                <a:buFont typeface="Arial" pitchFamily="34" charset="0"/>
                <a:buNone/>
                <a:defRPr sz="1800" b="0" kern="1200">
                  <a:solidFill>
                    <a:schemeClr val="tx1"/>
                  </a:solidFill>
                  <a:latin typeface="+mn-lt"/>
                  <a:ea typeface="+mn-ea"/>
                  <a:cs typeface="+mn-cs"/>
                </a:defRPr>
              </a:lvl1pPr>
              <a:lvl2pPr marL="0" indent="0" algn="l" defTabSz="993678" rtl="0" eaLnBrk="1" latinLnBrk="0" hangingPunct="1">
                <a:lnSpc>
                  <a:spcPct val="107000"/>
                </a:lnSpc>
                <a:spcBef>
                  <a:spcPts val="0"/>
                </a:spcBef>
                <a:spcAft>
                  <a:spcPts val="1200"/>
                </a:spcAft>
                <a:buFont typeface="Arial" pitchFamily="34" charset="0"/>
                <a:buNone/>
                <a:tabLst/>
                <a:defRPr sz="1800" kern="1200">
                  <a:solidFill>
                    <a:schemeClr val="bg2"/>
                  </a:solidFill>
                  <a:latin typeface="+mn-lt"/>
                  <a:ea typeface="+mn-ea"/>
                  <a:cs typeface="+mn-cs"/>
                </a:defRPr>
              </a:lvl2pPr>
              <a:lvl3pPr marL="265113" indent="-265113" algn="l" defTabSz="993678" rtl="0" eaLnBrk="1" latinLnBrk="0" hangingPunct="1">
                <a:lnSpc>
                  <a:spcPct val="107000"/>
                </a:lnSpc>
                <a:spcBef>
                  <a:spcPts val="0"/>
                </a:spcBef>
                <a:spcAft>
                  <a:spcPts val="1200"/>
                </a:spcAft>
                <a:buClr>
                  <a:schemeClr val="tx2"/>
                </a:buClr>
                <a:buSzPct val="150000"/>
                <a:buFont typeface="Georgia" pitchFamily="18" charset="0"/>
                <a:buChar char="›"/>
                <a:defRPr sz="1800" kern="1200">
                  <a:solidFill>
                    <a:schemeClr val="tx1"/>
                  </a:solidFill>
                  <a:latin typeface="+mn-lt"/>
                  <a:ea typeface="+mn-ea"/>
                  <a:cs typeface="+mn-cs"/>
                </a:defRPr>
              </a:lvl3pPr>
              <a:lvl4pPr marL="265113" indent="-265113" algn="l" defTabSz="993678" rtl="0" eaLnBrk="1" latinLnBrk="0" hangingPunct="1">
                <a:lnSpc>
                  <a:spcPct val="107000"/>
                </a:lnSpc>
                <a:spcBef>
                  <a:spcPts val="0"/>
                </a:spcBef>
                <a:spcAft>
                  <a:spcPts val="1200"/>
                </a:spcAft>
                <a:buClr>
                  <a:schemeClr val="accent1"/>
                </a:buClr>
                <a:buFont typeface="+mj-lt"/>
                <a:buAutoNum type="arabicPeriod"/>
                <a:defRPr sz="1800" kern="1200">
                  <a:solidFill>
                    <a:schemeClr val="tx1"/>
                  </a:solidFill>
                  <a:latin typeface="+mn-lt"/>
                  <a:ea typeface="+mn-ea"/>
                  <a:cs typeface="+mn-cs"/>
                </a:defRPr>
              </a:lvl4pPr>
              <a:lvl5pPr marL="539750" marR="0" indent="-284163" algn="l" defTabSz="993678" rtl="0" eaLnBrk="1" fontAlgn="auto" latinLnBrk="0" hangingPunct="1">
                <a:lnSpc>
                  <a:spcPct val="107000"/>
                </a:lnSpc>
                <a:spcBef>
                  <a:spcPts val="0"/>
                </a:spcBef>
                <a:spcAft>
                  <a:spcPts val="1200"/>
                </a:spcAft>
                <a:buClr>
                  <a:schemeClr val="accent1"/>
                </a:buClr>
                <a:buSzTx/>
                <a:buFont typeface="Calibri" pitchFamily="34" charset="0"/>
                <a:buChar char="−"/>
                <a:tabLst/>
                <a:defRPr sz="1800" kern="1200">
                  <a:solidFill>
                    <a:schemeClr val="bg2"/>
                  </a:solidFill>
                  <a:latin typeface="+mn-lt"/>
                  <a:ea typeface="+mn-ea"/>
                  <a:cs typeface="+mn-cs"/>
                </a:defRPr>
              </a:lvl5pPr>
              <a:lvl6pPr marL="0" marR="0" indent="0" algn="l" defTabSz="993678" rtl="0" eaLnBrk="1" fontAlgn="auto" latinLnBrk="0" hangingPunct="1">
                <a:lnSpc>
                  <a:spcPct val="107000"/>
                </a:lnSpc>
                <a:spcBef>
                  <a:spcPts val="0"/>
                </a:spcBef>
                <a:spcAft>
                  <a:spcPts val="600"/>
                </a:spcAft>
                <a:buClr>
                  <a:schemeClr val="accent1"/>
                </a:buClr>
                <a:buSzTx/>
                <a:buFontTx/>
                <a:buNone/>
                <a:tabLst/>
                <a:defRPr sz="1200" kern="1200">
                  <a:solidFill>
                    <a:schemeClr val="tx1"/>
                  </a:solidFill>
                  <a:latin typeface="TradeGothic CondEighteen" pitchFamily="2" charset="0"/>
                  <a:ea typeface="+mn-ea"/>
                  <a:cs typeface="+mn-cs"/>
                </a:defRPr>
              </a:lvl6pPr>
              <a:lvl7pPr marL="176213" indent="-176213" algn="l" defTabSz="993678" rtl="0" eaLnBrk="1" latinLnBrk="0" hangingPunct="1">
                <a:lnSpc>
                  <a:spcPct val="107000"/>
                </a:lnSpc>
                <a:spcBef>
                  <a:spcPts val="0"/>
                </a:spcBef>
                <a:spcAft>
                  <a:spcPts val="600"/>
                </a:spcAft>
                <a:buClr>
                  <a:schemeClr val="tx2"/>
                </a:buClr>
                <a:buFont typeface="Georgia" pitchFamily="18" charset="0"/>
                <a:buChar char="›"/>
                <a:defRPr sz="1200" kern="1200">
                  <a:solidFill>
                    <a:schemeClr val="tx1"/>
                  </a:solidFill>
                  <a:latin typeface="TradeGothic CondEighteen" pitchFamily="2" charset="0"/>
                  <a:ea typeface="+mn-ea"/>
                  <a:cs typeface="+mn-cs"/>
                </a:defRPr>
              </a:lvl7pPr>
              <a:lvl8pPr marL="228600" indent="-228600" algn="l" defTabSz="993678" rtl="0" eaLnBrk="1" latinLnBrk="0" hangingPunct="1">
                <a:lnSpc>
                  <a:spcPct val="107000"/>
                </a:lnSpc>
                <a:spcBef>
                  <a:spcPts val="0"/>
                </a:spcBef>
                <a:spcAft>
                  <a:spcPts val="600"/>
                </a:spcAft>
                <a:buClr>
                  <a:schemeClr val="tx2"/>
                </a:buClr>
                <a:buFont typeface="+mj-lt"/>
                <a:buAutoNum type="arabicPeriod"/>
                <a:defRPr sz="1200" kern="1200" baseline="0">
                  <a:solidFill>
                    <a:schemeClr val="tx1"/>
                  </a:solidFill>
                  <a:latin typeface="TradeGothic CondEighteen" pitchFamily="2" charset="0"/>
                  <a:ea typeface="+mn-ea"/>
                  <a:cs typeface="+mn-cs"/>
                </a:defRPr>
              </a:lvl8pPr>
              <a:lvl9pPr marL="363538" indent="-187325" algn="l" defTabSz="993678" rtl="0" eaLnBrk="1" latinLnBrk="0" hangingPunct="1">
                <a:lnSpc>
                  <a:spcPct val="107000"/>
                </a:lnSpc>
                <a:spcBef>
                  <a:spcPts val="0"/>
                </a:spcBef>
                <a:spcAft>
                  <a:spcPts val="600"/>
                </a:spcAft>
                <a:buClr>
                  <a:schemeClr val="tx2"/>
                </a:buClr>
                <a:buFont typeface="Palatino Linotype" pitchFamily="18" charset="0"/>
                <a:buChar char="‐"/>
                <a:defRPr sz="1200" kern="1200" baseline="0">
                  <a:solidFill>
                    <a:srgbClr val="666666"/>
                  </a:solidFill>
                  <a:latin typeface="TradeGothic CondEighteen" pitchFamily="2" charset="0"/>
                  <a:ea typeface="+mn-ea"/>
                  <a:cs typeface="+mn-cs"/>
                </a:defRPr>
              </a:lvl9pPr>
            </a:lstStyle>
            <a:p>
              <a:pPr algn="r"/>
              <a:r>
                <a:rPr lang="fr-FR" sz="3199" dirty="0">
                  <a:solidFill>
                    <a:srgbClr val="3E3E3E"/>
                  </a:solidFill>
                </a:rPr>
                <a:t>10</a:t>
              </a:r>
            </a:p>
          </p:txBody>
        </p:sp>
      </p:grpSp>
    </p:spTree>
    <p:extLst>
      <p:ext uri="{BB962C8B-B14F-4D97-AF65-F5344CB8AC3E}">
        <p14:creationId xmlns:p14="http://schemas.microsoft.com/office/powerpoint/2010/main" val="340541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909C7-EEC6-4507-9754-63793C75BE67}"/>
              </a:ext>
            </a:extLst>
          </p:cNvPr>
          <p:cNvSpPr>
            <a:spLocks noGrp="1"/>
          </p:cNvSpPr>
          <p:nvPr>
            <p:ph type="title"/>
          </p:nvPr>
        </p:nvSpPr>
        <p:spPr/>
        <p:txBody>
          <a:bodyPr/>
          <a:lstStyle/>
          <a:p>
            <a:r>
              <a:rPr lang="en-GB"/>
              <a:t>Our own assets</a:t>
            </a:r>
            <a:endParaRPr lang="fr-CH"/>
          </a:p>
        </p:txBody>
      </p:sp>
      <p:sp>
        <p:nvSpPr>
          <p:cNvPr id="4" name="Slide Number Placeholder 3">
            <a:extLst>
              <a:ext uri="{FF2B5EF4-FFF2-40B4-BE49-F238E27FC236}">
                <a16:creationId xmlns:a16="http://schemas.microsoft.com/office/drawing/2014/main" id="{0850D5AE-ABA5-4D55-B252-F117E9634414}"/>
              </a:ext>
            </a:extLst>
          </p:cNvPr>
          <p:cNvSpPr>
            <a:spLocks noGrp="1"/>
          </p:cNvSpPr>
          <p:nvPr>
            <p:ph type="sldNum" sz="quarter" idx="12"/>
          </p:nvPr>
        </p:nvSpPr>
        <p:spPr/>
        <p:txBody>
          <a:bodyPr/>
          <a:lstStyle/>
          <a:p>
            <a:fld id="{0E1FD2AC-D77C-45F3-940D-DF1429217BF6}" type="slidenum">
              <a:rPr lang="fr-CH" smtClean="0"/>
              <a:pPr/>
              <a:t>4</a:t>
            </a:fld>
            <a:endParaRPr lang="fr-CH"/>
          </a:p>
        </p:txBody>
      </p:sp>
      <p:sp>
        <p:nvSpPr>
          <p:cNvPr id="3" name="Text Placeholder 2">
            <a:extLst>
              <a:ext uri="{FF2B5EF4-FFF2-40B4-BE49-F238E27FC236}">
                <a16:creationId xmlns:a16="http://schemas.microsoft.com/office/drawing/2014/main" id="{EDE3ECCA-B3B9-E8D0-178D-A09C745F0C8B}"/>
              </a:ext>
            </a:extLst>
          </p:cNvPr>
          <p:cNvSpPr>
            <a:spLocks noGrp="1"/>
          </p:cNvSpPr>
          <p:nvPr>
            <p:ph type="body" sz="quarter" idx="13"/>
          </p:nvPr>
        </p:nvSpPr>
        <p:spPr/>
        <p:txBody>
          <a:bodyPr/>
          <a:lstStyle/>
          <a:p>
            <a:r>
              <a:rPr lang="en-GB" dirty="0"/>
              <a:t>Responsible investment at </a:t>
            </a:r>
            <a:r>
              <a:rPr lang="en-GB" dirty="0" err="1"/>
              <a:t>pictet</a:t>
            </a:r>
            <a:r>
              <a:rPr lang="en-GB" dirty="0"/>
              <a:t> group</a:t>
            </a:r>
          </a:p>
        </p:txBody>
      </p:sp>
      <p:graphicFrame>
        <p:nvGraphicFramePr>
          <p:cNvPr id="5" name="Table 4">
            <a:extLst>
              <a:ext uri="{FF2B5EF4-FFF2-40B4-BE49-F238E27FC236}">
                <a16:creationId xmlns:a16="http://schemas.microsoft.com/office/drawing/2014/main" id="{47E518E2-EDD1-4CA6-9D72-A2DEA7424E62}"/>
              </a:ext>
            </a:extLst>
          </p:cNvPr>
          <p:cNvGraphicFramePr>
            <a:graphicFrameLocks noGrp="1"/>
          </p:cNvGraphicFramePr>
          <p:nvPr>
            <p:custDataLst>
              <p:tags r:id="rId1"/>
            </p:custDataLst>
            <p:extLst>
              <p:ext uri="{D42A27DB-BD31-4B8C-83A1-F6EECF244321}">
                <p14:modId xmlns:p14="http://schemas.microsoft.com/office/powerpoint/2010/main" val="447516766"/>
              </p:ext>
            </p:extLst>
          </p:nvPr>
        </p:nvGraphicFramePr>
        <p:xfrm>
          <a:off x="660400" y="1472281"/>
          <a:ext cx="9360000" cy="5207280"/>
        </p:xfrm>
        <a:graphic>
          <a:graphicData uri="http://schemas.openxmlformats.org/drawingml/2006/table">
            <a:tbl>
              <a:tblPr firstRow="1" bandRow="1">
                <a:tableStyleId>{2D5ABB26-0587-4C30-8999-92F81FD0307C}</a:tableStyleId>
              </a:tblPr>
              <a:tblGrid>
                <a:gridCol w="1980000">
                  <a:extLst>
                    <a:ext uri="{9D8B030D-6E8A-4147-A177-3AD203B41FA5}">
                      <a16:colId xmlns:a16="http://schemas.microsoft.com/office/drawing/2014/main" val="3371311555"/>
                    </a:ext>
                  </a:extLst>
                </a:gridCol>
                <a:gridCol w="3888000">
                  <a:extLst>
                    <a:ext uri="{9D8B030D-6E8A-4147-A177-3AD203B41FA5}">
                      <a16:colId xmlns:a16="http://schemas.microsoft.com/office/drawing/2014/main" val="1659331802"/>
                    </a:ext>
                  </a:extLst>
                </a:gridCol>
                <a:gridCol w="3492000">
                  <a:extLst>
                    <a:ext uri="{9D8B030D-6E8A-4147-A177-3AD203B41FA5}">
                      <a16:colId xmlns:a16="http://schemas.microsoft.com/office/drawing/2014/main" val="759600495"/>
                    </a:ext>
                  </a:extLst>
                </a:gridCol>
              </a:tblGrid>
              <a:tr h="0">
                <a:tc gridSpan="3">
                  <a:txBody>
                    <a:bodyPr/>
                    <a:lstStyle/>
                    <a:p>
                      <a:pPr marL="0" algn="l" defTabSz="993678" rtl="0" eaLnBrk="1" latinLnBrk="0" hangingPunct="1">
                        <a:lnSpc>
                          <a:spcPct val="100000"/>
                        </a:lnSpc>
                        <a:spcBef>
                          <a:spcPts val="0"/>
                        </a:spcBef>
                        <a:spcAft>
                          <a:spcPts val="0"/>
                        </a:spcAft>
                      </a:pPr>
                      <a:r>
                        <a:rPr lang="en-GB" sz="1100" b="1" i="0" kern="1200" cap="none" dirty="0">
                          <a:solidFill>
                            <a:srgbClr val="3E3E3E"/>
                          </a:solidFill>
                          <a:latin typeface="+mj-lt"/>
                          <a:ea typeface="+mn-ea"/>
                          <a:cs typeface="+mn-cs"/>
                        </a:rPr>
                        <a:t>As a firm, responsibility starts with what we do with our own assets</a:t>
                      </a:r>
                    </a:p>
                  </a:txBody>
                  <a:tcPr marL="0" marR="90000" marT="21600" marB="50400">
                    <a:lnT w="12700" cap="flat" cmpd="sng" algn="ctr">
                      <a:noFill/>
                      <a:prstDash val="solid"/>
                      <a:round/>
                      <a:headEnd type="none" w="med" len="med"/>
                      <a:tailEnd type="none" w="med" len="med"/>
                    </a:lnT>
                    <a:lnB w="19050" cap="flat" cmpd="sng" algn="ctr">
                      <a:solidFill>
                        <a:srgbClr val="828282"/>
                      </a:solidFill>
                      <a:prstDash val="solid"/>
                      <a:round/>
                      <a:headEnd type="none" w="med" len="med"/>
                      <a:tailEnd type="none" w="med" len="med"/>
                    </a:lnB>
                  </a:tcPr>
                </a:tc>
                <a:tc hMerge="1">
                  <a:txBody>
                    <a:bodyPr/>
                    <a:lstStyle/>
                    <a:p>
                      <a:pPr algn="l">
                        <a:lnSpc>
                          <a:spcPct val="100000"/>
                        </a:lnSpc>
                        <a:spcBef>
                          <a:spcPts val="0"/>
                        </a:spcBef>
                        <a:spcAft>
                          <a:spcPts val="0"/>
                        </a:spcAft>
                      </a:pPr>
                      <a:endParaRPr lang="en-GB" sz="750" b="1" i="0" cap="all">
                        <a:solidFill>
                          <a:schemeClr val="dk1"/>
                        </a:solidFill>
                        <a:latin typeface="TradeGothic" panose="02000500000000000000" pitchFamily="2" charset="0"/>
                      </a:endParaRPr>
                    </a:p>
                  </a:txBody>
                  <a:tcPr marL="72000" marR="72000" marT="36000" marB="108000">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lang="fr-CH"/>
                    </a:p>
                  </a:txBody>
                  <a:tcPr/>
                </a:tc>
                <a:extLst>
                  <a:ext uri="{0D108BD9-81ED-4DB2-BD59-A6C34878D82A}">
                    <a16:rowId xmlns:a16="http://schemas.microsoft.com/office/drawing/2014/main" val="1932449825"/>
                  </a:ext>
                </a:extLst>
              </a:tr>
              <a:tr h="612000">
                <a:tc>
                  <a:txBody>
                    <a:bodyPr/>
                    <a:lstStyle/>
                    <a:p>
                      <a:pPr marL="228600" indent="-228600" algn="l">
                        <a:lnSpc>
                          <a:spcPct val="100000"/>
                        </a:lnSpc>
                        <a:spcBef>
                          <a:spcPts val="0"/>
                        </a:spcBef>
                        <a:spcAft>
                          <a:spcPts val="600"/>
                        </a:spcAft>
                        <a:buClr>
                          <a:srgbClr val="3E3E3E"/>
                        </a:buClr>
                        <a:buFont typeface="+mj-lt"/>
                        <a:buAutoNum type="arabicPeriod"/>
                      </a:pPr>
                      <a:r>
                        <a:rPr lang="en-GB" sz="1100" b="0" i="0" dirty="0">
                          <a:solidFill>
                            <a:srgbClr val="3E3E3E"/>
                          </a:solidFill>
                          <a:latin typeface="+mj-lt"/>
                        </a:rPr>
                        <a:t>Investing our balance sheet </a:t>
                      </a:r>
                    </a:p>
                  </a:txBody>
                  <a:tcPr marL="0" marR="90000" marT="21600" marB="50400">
                    <a:lnT w="19050" cap="flat" cmpd="sng" algn="ctr">
                      <a:solidFill>
                        <a:srgbClr val="828282"/>
                      </a:solidFill>
                      <a:prstDash val="solid"/>
                      <a:round/>
                      <a:headEnd type="none" w="med" len="med"/>
                      <a:tailEnd type="none" w="med" len="med"/>
                    </a:lnT>
                    <a:lnB w="6350" cap="flat" cmpd="sng" algn="ctr">
                      <a:solidFill>
                        <a:srgbClr val="828282"/>
                      </a:solidFill>
                      <a:prstDash val="solid"/>
                      <a:round/>
                      <a:headEnd type="none" w="med" len="med"/>
                      <a:tailEnd type="none" w="med" len="med"/>
                    </a:lnB>
                  </a:tcPr>
                </a:tc>
                <a:tc>
                  <a:txBody>
                    <a:bodyPr/>
                    <a:lstStyle>
                      <a:lvl1pPr marL="0" algn="l" defTabSz="675900" rtl="0" eaLnBrk="1" latinLnBrk="0" hangingPunct="1">
                        <a:defRPr sz="1360" kern="1200">
                          <a:solidFill>
                            <a:schemeClr val="tx1"/>
                          </a:solidFill>
                          <a:latin typeface="TradeGothic"/>
                        </a:defRPr>
                      </a:lvl1pPr>
                      <a:lvl2pPr marL="337950" algn="l" defTabSz="675900" rtl="0" eaLnBrk="1" latinLnBrk="0" hangingPunct="1">
                        <a:defRPr sz="1360" kern="1200">
                          <a:solidFill>
                            <a:schemeClr val="tx1"/>
                          </a:solidFill>
                          <a:latin typeface="TradeGothic"/>
                        </a:defRPr>
                      </a:lvl2pPr>
                      <a:lvl3pPr marL="675900" algn="l" defTabSz="675900" rtl="0" eaLnBrk="1" latinLnBrk="0" hangingPunct="1">
                        <a:defRPr sz="1360" kern="1200">
                          <a:solidFill>
                            <a:schemeClr val="tx1"/>
                          </a:solidFill>
                          <a:latin typeface="TradeGothic"/>
                        </a:defRPr>
                      </a:lvl3pPr>
                      <a:lvl4pPr marL="1013850" algn="l" defTabSz="675900" rtl="0" eaLnBrk="1" latinLnBrk="0" hangingPunct="1">
                        <a:defRPr sz="1360" kern="1200">
                          <a:solidFill>
                            <a:schemeClr val="tx1"/>
                          </a:solidFill>
                          <a:latin typeface="TradeGothic"/>
                        </a:defRPr>
                      </a:lvl4pPr>
                      <a:lvl5pPr marL="1351800" algn="l" defTabSz="675900" rtl="0" eaLnBrk="1" latinLnBrk="0" hangingPunct="1">
                        <a:defRPr sz="1360" kern="1200">
                          <a:solidFill>
                            <a:schemeClr val="tx1"/>
                          </a:solidFill>
                          <a:latin typeface="TradeGothic"/>
                        </a:defRPr>
                      </a:lvl5pPr>
                      <a:lvl6pPr marL="1689750" algn="l" defTabSz="675900" rtl="0" eaLnBrk="1" latinLnBrk="0" hangingPunct="1">
                        <a:defRPr sz="1360" kern="1200">
                          <a:solidFill>
                            <a:schemeClr val="tx1"/>
                          </a:solidFill>
                          <a:latin typeface="TradeGothic"/>
                        </a:defRPr>
                      </a:lvl6pPr>
                      <a:lvl7pPr marL="2027700" algn="l" defTabSz="675900" rtl="0" eaLnBrk="1" latinLnBrk="0" hangingPunct="1">
                        <a:defRPr sz="1360" kern="1200">
                          <a:solidFill>
                            <a:schemeClr val="tx1"/>
                          </a:solidFill>
                          <a:latin typeface="TradeGothic"/>
                        </a:defRPr>
                      </a:lvl7pPr>
                      <a:lvl8pPr marL="2365651" algn="l" defTabSz="675900" rtl="0" eaLnBrk="1" latinLnBrk="0" hangingPunct="1">
                        <a:defRPr sz="1360" kern="1200">
                          <a:solidFill>
                            <a:schemeClr val="tx1"/>
                          </a:solidFill>
                          <a:latin typeface="TradeGothic"/>
                        </a:defRPr>
                      </a:lvl8pPr>
                      <a:lvl9pPr marL="2703600" algn="l" defTabSz="675900" rtl="0" eaLnBrk="1" latinLnBrk="0" hangingPunct="1">
                        <a:defRPr sz="1360" kern="1200">
                          <a:solidFill>
                            <a:schemeClr val="tx1"/>
                          </a:solidFill>
                          <a:latin typeface="TradeGothic"/>
                        </a:defRPr>
                      </a:lvl9pPr>
                    </a:lstStyle>
                    <a:p>
                      <a:pPr marL="0" marR="0" lvl="2" indent="0" algn="l" defTabSz="993678" rtl="0" eaLnBrk="1" fontAlgn="auto" latinLnBrk="0" hangingPunct="1">
                        <a:lnSpc>
                          <a:spcPct val="100000"/>
                        </a:lnSpc>
                        <a:spcBef>
                          <a:spcPts val="0"/>
                        </a:spcBef>
                        <a:spcAft>
                          <a:spcPts val="1000"/>
                        </a:spcAft>
                        <a:buClr>
                          <a:srgbClr val="3E3E3E"/>
                        </a:buClr>
                        <a:buSzPct val="100000"/>
                        <a:buFont typeface="Arial" panose="020B0604020202020204" pitchFamily="34" charset="0"/>
                        <a:buNone/>
                        <a:tabLst/>
                        <a:defRPr/>
                      </a:pPr>
                      <a:r>
                        <a:rPr lang="en-US" sz="1100" b="0" i="0" u="none" baseline="0" dirty="0">
                          <a:solidFill>
                            <a:srgbClr val="3E3E3E"/>
                          </a:solidFill>
                          <a:latin typeface="+mj-lt"/>
                        </a:rPr>
                        <a:t>Eliminating balance sheet exposure of the Pictet Group to fossil fuel producers and extractors</a:t>
                      </a:r>
                    </a:p>
                  </a:txBody>
                  <a:tcPr marL="0" marR="90000" marT="21600" marB="50400">
                    <a:lnT w="12700" cap="flat" cmpd="sng" algn="ctr">
                      <a:solidFill>
                        <a:schemeClr val="tx2"/>
                      </a:solidFill>
                      <a:prstDash val="solid"/>
                      <a:round/>
                      <a:headEnd type="none" w="med" len="med"/>
                      <a:tailEnd type="none" w="med" len="med"/>
                    </a:lnT>
                    <a:lnB w="6350" cap="flat" cmpd="sng" algn="ctr">
                      <a:solidFill>
                        <a:srgbClr val="828282"/>
                      </a:solidFill>
                      <a:prstDash val="solid"/>
                      <a:round/>
                      <a:headEnd type="none" w="med" len="med"/>
                      <a:tailEnd type="none" w="med" len="med"/>
                    </a:lnB>
                  </a:tcPr>
                </a:tc>
                <a:tc>
                  <a:txBody>
                    <a:bodyPr/>
                    <a:lstStyle/>
                    <a:p>
                      <a:pPr marL="0" marR="0" lvl="2" indent="0" algn="l" defTabSz="993678" rtl="0" eaLnBrk="1" fontAlgn="auto" latinLnBrk="0" hangingPunct="1">
                        <a:lnSpc>
                          <a:spcPct val="100000"/>
                        </a:lnSpc>
                        <a:spcBef>
                          <a:spcPts val="0"/>
                        </a:spcBef>
                        <a:spcAft>
                          <a:spcPts val="1000"/>
                        </a:spcAft>
                        <a:buClr>
                          <a:schemeClr val="accent1"/>
                        </a:buClr>
                        <a:buSzPct val="160000"/>
                        <a:buFont typeface="Times" panose="02020603050405020304" pitchFamily="18" charset="0"/>
                        <a:buNone/>
                        <a:tabLst/>
                        <a:defRPr/>
                      </a:pPr>
                      <a:endParaRPr lang="en-US" sz="1050" b="0" i="0" u="none" baseline="0">
                        <a:solidFill>
                          <a:schemeClr val="tx1"/>
                        </a:solidFill>
                        <a:latin typeface="+mj-lt"/>
                      </a:endParaRPr>
                    </a:p>
                  </a:txBody>
                  <a:tcPr marL="0" marR="90000" marT="21600" marB="50400">
                    <a:lnT w="19050" cap="flat" cmpd="sng" algn="ctr">
                      <a:solidFill>
                        <a:srgbClr val="828282"/>
                      </a:solidFill>
                      <a:prstDash val="solid"/>
                      <a:round/>
                      <a:headEnd type="none" w="med" len="med"/>
                      <a:tailEnd type="none" w="med" len="med"/>
                    </a:lnT>
                    <a:lnB w="6350" cap="flat" cmpd="sng" algn="ctr">
                      <a:solidFill>
                        <a:srgbClr val="828282"/>
                      </a:solidFill>
                      <a:prstDash val="solid"/>
                      <a:round/>
                      <a:headEnd type="none" w="med" len="med"/>
                      <a:tailEnd type="none" w="med" len="med"/>
                    </a:lnB>
                  </a:tcPr>
                </a:tc>
                <a:extLst>
                  <a:ext uri="{0D108BD9-81ED-4DB2-BD59-A6C34878D82A}">
                    <a16:rowId xmlns:a16="http://schemas.microsoft.com/office/drawing/2014/main" val="3691219511"/>
                  </a:ext>
                </a:extLst>
              </a:tr>
              <a:tr h="792000">
                <a:tc>
                  <a:txBody>
                    <a:bodyPr/>
                    <a:lstStyle/>
                    <a:p>
                      <a:pPr marL="228600" indent="-228600" algn="l">
                        <a:lnSpc>
                          <a:spcPct val="100000"/>
                        </a:lnSpc>
                        <a:spcBef>
                          <a:spcPts val="0"/>
                        </a:spcBef>
                        <a:spcAft>
                          <a:spcPts val="600"/>
                        </a:spcAft>
                        <a:buClr>
                          <a:srgbClr val="3E3E3E"/>
                        </a:buClr>
                        <a:buFont typeface="+mj-lt"/>
                        <a:buAutoNum type="arabicPeriod" startAt="2"/>
                      </a:pPr>
                      <a:r>
                        <a:rPr lang="en-US" sz="1100" b="0" i="0" dirty="0">
                          <a:solidFill>
                            <a:srgbClr val="3E3E3E"/>
                          </a:solidFill>
                          <a:latin typeface="+mj-lt"/>
                        </a:rPr>
                        <a:t>Employee engagement to foster responsibility </a:t>
                      </a:r>
                    </a:p>
                  </a:txBody>
                  <a:tcPr marL="0" marR="90000" marT="21600" marB="50400">
                    <a:lnT w="6350" cap="flat" cmpd="sng" algn="ctr">
                      <a:solidFill>
                        <a:srgbClr val="828282"/>
                      </a:solidFill>
                      <a:prstDash val="solid"/>
                      <a:round/>
                      <a:headEnd type="none" w="med" len="med"/>
                      <a:tailEnd type="none" w="med" len="med"/>
                    </a:lnT>
                    <a:lnB w="6350" cap="flat" cmpd="sng" algn="ctr">
                      <a:solidFill>
                        <a:srgbClr val="828282"/>
                      </a:solidFill>
                      <a:prstDash val="solid"/>
                      <a:round/>
                      <a:headEnd type="none" w="med" len="med"/>
                      <a:tailEnd type="none" w="med" len="med"/>
                    </a:lnB>
                  </a:tcPr>
                </a:tc>
                <a:tc>
                  <a:txBody>
                    <a:bodyPr/>
                    <a:lstStyle>
                      <a:lvl1pPr marL="0" algn="l" defTabSz="675900" rtl="0" eaLnBrk="1" latinLnBrk="0" hangingPunct="1">
                        <a:defRPr sz="1360" kern="1200">
                          <a:solidFill>
                            <a:schemeClr val="tx1"/>
                          </a:solidFill>
                          <a:latin typeface="TradeGothic"/>
                        </a:defRPr>
                      </a:lvl1pPr>
                      <a:lvl2pPr marL="337950" algn="l" defTabSz="675900" rtl="0" eaLnBrk="1" latinLnBrk="0" hangingPunct="1">
                        <a:defRPr sz="1360" kern="1200">
                          <a:solidFill>
                            <a:schemeClr val="tx1"/>
                          </a:solidFill>
                          <a:latin typeface="TradeGothic"/>
                        </a:defRPr>
                      </a:lvl2pPr>
                      <a:lvl3pPr marL="675900" algn="l" defTabSz="675900" rtl="0" eaLnBrk="1" latinLnBrk="0" hangingPunct="1">
                        <a:defRPr sz="1360" kern="1200">
                          <a:solidFill>
                            <a:schemeClr val="tx1"/>
                          </a:solidFill>
                          <a:latin typeface="TradeGothic"/>
                        </a:defRPr>
                      </a:lvl3pPr>
                      <a:lvl4pPr marL="1013850" algn="l" defTabSz="675900" rtl="0" eaLnBrk="1" latinLnBrk="0" hangingPunct="1">
                        <a:defRPr sz="1360" kern="1200">
                          <a:solidFill>
                            <a:schemeClr val="tx1"/>
                          </a:solidFill>
                          <a:latin typeface="TradeGothic"/>
                        </a:defRPr>
                      </a:lvl4pPr>
                      <a:lvl5pPr marL="1351800" algn="l" defTabSz="675900" rtl="0" eaLnBrk="1" latinLnBrk="0" hangingPunct="1">
                        <a:defRPr sz="1360" kern="1200">
                          <a:solidFill>
                            <a:schemeClr val="tx1"/>
                          </a:solidFill>
                          <a:latin typeface="TradeGothic"/>
                        </a:defRPr>
                      </a:lvl5pPr>
                      <a:lvl6pPr marL="1689750" algn="l" defTabSz="675900" rtl="0" eaLnBrk="1" latinLnBrk="0" hangingPunct="1">
                        <a:defRPr sz="1360" kern="1200">
                          <a:solidFill>
                            <a:schemeClr val="tx1"/>
                          </a:solidFill>
                          <a:latin typeface="TradeGothic"/>
                        </a:defRPr>
                      </a:lvl6pPr>
                      <a:lvl7pPr marL="2027700" algn="l" defTabSz="675900" rtl="0" eaLnBrk="1" latinLnBrk="0" hangingPunct="1">
                        <a:defRPr sz="1360" kern="1200">
                          <a:solidFill>
                            <a:schemeClr val="tx1"/>
                          </a:solidFill>
                          <a:latin typeface="TradeGothic"/>
                        </a:defRPr>
                      </a:lvl7pPr>
                      <a:lvl8pPr marL="2365651" algn="l" defTabSz="675900" rtl="0" eaLnBrk="1" latinLnBrk="0" hangingPunct="1">
                        <a:defRPr sz="1360" kern="1200">
                          <a:solidFill>
                            <a:schemeClr val="tx1"/>
                          </a:solidFill>
                          <a:latin typeface="TradeGothic"/>
                        </a:defRPr>
                      </a:lvl8pPr>
                      <a:lvl9pPr marL="2703600" algn="l" defTabSz="675900" rtl="0" eaLnBrk="1" latinLnBrk="0" hangingPunct="1">
                        <a:defRPr sz="1360" kern="1200">
                          <a:solidFill>
                            <a:schemeClr val="tx1"/>
                          </a:solidFill>
                          <a:latin typeface="TradeGothic"/>
                        </a:defRPr>
                      </a:lvl9pPr>
                    </a:lstStyle>
                    <a:p>
                      <a:pPr marL="0" marR="0" lvl="2" indent="0" algn="l" defTabSz="993678" rtl="0" eaLnBrk="1" fontAlgn="auto" latinLnBrk="0" hangingPunct="1">
                        <a:lnSpc>
                          <a:spcPct val="100000"/>
                        </a:lnSpc>
                        <a:spcBef>
                          <a:spcPts val="0"/>
                        </a:spcBef>
                        <a:spcAft>
                          <a:spcPts val="1000"/>
                        </a:spcAft>
                        <a:buClr>
                          <a:srgbClr val="3E3E3E"/>
                        </a:buClr>
                        <a:buSzPct val="100000"/>
                        <a:buFont typeface="Arial" panose="020B0604020202020204" pitchFamily="34" charset="0"/>
                        <a:buNone/>
                        <a:tabLst/>
                        <a:defRPr/>
                      </a:pPr>
                      <a:r>
                        <a:rPr lang="en-GB" sz="1100" dirty="0">
                          <a:solidFill>
                            <a:srgbClr val="3E3E3E"/>
                          </a:solidFill>
                          <a:latin typeface="+mj-lt"/>
                        </a:rPr>
                        <a:t>Employees benefit from a diverse programme of leading experts during our </a:t>
                      </a:r>
                      <a:r>
                        <a:rPr lang="en-GB" sz="1100" b="0" dirty="0">
                          <a:solidFill>
                            <a:srgbClr val="3E3E3E"/>
                          </a:solidFill>
                          <a:latin typeface="+mj-lt"/>
                        </a:rPr>
                        <a:t>internal year-round awareness initiative dedicated to environmental and social issues</a:t>
                      </a:r>
                      <a:endParaRPr lang="en-US" sz="1100" b="0" i="0" u="none" kern="1200" baseline="0" dirty="0">
                        <a:solidFill>
                          <a:srgbClr val="3E3E3E"/>
                        </a:solidFill>
                        <a:latin typeface="+mj-lt"/>
                        <a:ea typeface="+mn-ea"/>
                        <a:cs typeface="+mn-cs"/>
                      </a:endParaRPr>
                    </a:p>
                  </a:txBody>
                  <a:tcPr marL="0" marR="90000" marT="21600" marB="50400">
                    <a:lnT w="6350" cap="flat" cmpd="sng" algn="ctr">
                      <a:solidFill>
                        <a:srgbClr val="828282"/>
                      </a:solidFill>
                      <a:prstDash val="solid"/>
                      <a:round/>
                      <a:headEnd type="none" w="med" len="med"/>
                      <a:tailEnd type="none" w="med" len="med"/>
                    </a:lnT>
                    <a:lnB w="6350" cap="flat" cmpd="sng" algn="ctr">
                      <a:solidFill>
                        <a:srgbClr val="828282"/>
                      </a:solidFill>
                      <a:prstDash val="solid"/>
                      <a:round/>
                      <a:headEnd type="none" w="med" len="med"/>
                      <a:tailEnd type="none" w="med" len="med"/>
                    </a:lnB>
                  </a:tcPr>
                </a:tc>
                <a:tc>
                  <a:txBody>
                    <a:bodyPr/>
                    <a:lstStyle/>
                    <a:p>
                      <a:pPr marL="0" lvl="2" indent="0" algn="l" defTabSz="993678" rtl="0" eaLnBrk="1" latinLnBrk="0" hangingPunct="1">
                        <a:lnSpc>
                          <a:spcPct val="100000"/>
                        </a:lnSpc>
                        <a:spcBef>
                          <a:spcPts val="0"/>
                        </a:spcBef>
                        <a:spcAft>
                          <a:spcPts val="1000"/>
                        </a:spcAft>
                        <a:buClr>
                          <a:schemeClr val="accent1"/>
                        </a:buClr>
                        <a:buSzPct val="160000"/>
                        <a:buFont typeface="Times" panose="02020603050405020304" pitchFamily="18" charset="0"/>
                        <a:buNone/>
                      </a:pPr>
                      <a:endParaRPr lang="en-US" sz="1050" b="0" i="0" u="none" kern="1200" baseline="0">
                        <a:solidFill>
                          <a:schemeClr val="tx1"/>
                        </a:solidFill>
                        <a:latin typeface="+mj-lt"/>
                        <a:ea typeface="+mn-ea"/>
                        <a:cs typeface="+mn-cs"/>
                      </a:endParaRPr>
                    </a:p>
                  </a:txBody>
                  <a:tcPr marL="0" marR="90000" marT="21600" marB="50400">
                    <a:lnT w="6350" cap="flat" cmpd="sng" algn="ctr">
                      <a:solidFill>
                        <a:srgbClr val="828282"/>
                      </a:solidFill>
                      <a:prstDash val="solid"/>
                      <a:round/>
                      <a:headEnd type="none" w="med" len="med"/>
                      <a:tailEnd type="none" w="med" len="med"/>
                    </a:lnT>
                    <a:lnB w="6350" cap="flat" cmpd="sng" algn="ctr">
                      <a:solidFill>
                        <a:srgbClr val="828282"/>
                      </a:solidFill>
                      <a:prstDash val="solid"/>
                      <a:round/>
                      <a:headEnd type="none" w="med" len="med"/>
                      <a:tailEnd type="none" w="med" len="med"/>
                    </a:lnB>
                  </a:tcPr>
                </a:tc>
                <a:extLst>
                  <a:ext uri="{0D108BD9-81ED-4DB2-BD59-A6C34878D82A}">
                    <a16:rowId xmlns:a16="http://schemas.microsoft.com/office/drawing/2014/main" val="555390316"/>
                  </a:ext>
                </a:extLst>
              </a:tr>
              <a:tr h="936000">
                <a:tc>
                  <a:txBody>
                    <a:bodyPr/>
                    <a:lstStyle/>
                    <a:p>
                      <a:pPr marL="228600" indent="-228600" algn="l">
                        <a:lnSpc>
                          <a:spcPct val="100000"/>
                        </a:lnSpc>
                        <a:spcBef>
                          <a:spcPts val="0"/>
                        </a:spcBef>
                        <a:spcAft>
                          <a:spcPts val="600"/>
                        </a:spcAft>
                        <a:buClr>
                          <a:srgbClr val="3E3E3E"/>
                        </a:buClr>
                        <a:buFont typeface="+mj-lt"/>
                        <a:buAutoNum type="arabicPeriod" startAt="3"/>
                      </a:pPr>
                      <a:r>
                        <a:rPr lang="en-US" sz="1100" b="0" i="0" dirty="0">
                          <a:solidFill>
                            <a:srgbClr val="3E3E3E"/>
                          </a:solidFill>
                          <a:latin typeface="+mj-lt"/>
                        </a:rPr>
                        <a:t>Managing our direct </a:t>
                      </a:r>
                      <a:br>
                        <a:rPr lang="en-US" sz="1100" b="0" i="0" dirty="0">
                          <a:solidFill>
                            <a:srgbClr val="3E3E3E"/>
                          </a:solidFill>
                          <a:latin typeface="+mj-lt"/>
                        </a:rPr>
                      </a:br>
                      <a:r>
                        <a:rPr lang="en-US" sz="1100" b="0" i="0" dirty="0">
                          <a:solidFill>
                            <a:srgbClr val="3E3E3E"/>
                          </a:solidFill>
                          <a:latin typeface="+mj-lt"/>
                        </a:rPr>
                        <a:t>environmental impacts </a:t>
                      </a:r>
                    </a:p>
                  </a:txBody>
                  <a:tcPr marL="0" marR="90000" marT="21600" marB="50400">
                    <a:lnT w="6350" cap="flat" cmpd="sng" algn="ctr">
                      <a:solidFill>
                        <a:srgbClr val="828282"/>
                      </a:solidFill>
                      <a:prstDash val="solid"/>
                      <a:round/>
                      <a:headEnd type="none" w="med" len="med"/>
                      <a:tailEnd type="none" w="med" len="med"/>
                    </a:lnT>
                    <a:lnB w="6350" cap="flat" cmpd="sng" algn="ctr">
                      <a:solidFill>
                        <a:srgbClr val="828282"/>
                      </a:solidFill>
                      <a:prstDash val="solid"/>
                      <a:round/>
                      <a:headEnd type="none" w="med" len="med"/>
                      <a:tailEnd type="none" w="med" len="med"/>
                    </a:lnB>
                  </a:tcPr>
                </a:tc>
                <a:tc>
                  <a:txBody>
                    <a:bodyPr/>
                    <a:lstStyle>
                      <a:lvl1pPr marL="0" algn="l" defTabSz="675900" rtl="0" eaLnBrk="1" latinLnBrk="0" hangingPunct="1">
                        <a:defRPr sz="1360" kern="1200">
                          <a:solidFill>
                            <a:schemeClr val="tx1"/>
                          </a:solidFill>
                          <a:latin typeface="TradeGothic"/>
                        </a:defRPr>
                      </a:lvl1pPr>
                      <a:lvl2pPr marL="337950" algn="l" defTabSz="675900" rtl="0" eaLnBrk="1" latinLnBrk="0" hangingPunct="1">
                        <a:defRPr sz="1360" kern="1200">
                          <a:solidFill>
                            <a:schemeClr val="tx1"/>
                          </a:solidFill>
                          <a:latin typeface="TradeGothic"/>
                        </a:defRPr>
                      </a:lvl2pPr>
                      <a:lvl3pPr marL="675900" algn="l" defTabSz="675900" rtl="0" eaLnBrk="1" latinLnBrk="0" hangingPunct="1">
                        <a:defRPr sz="1360" kern="1200">
                          <a:solidFill>
                            <a:schemeClr val="tx1"/>
                          </a:solidFill>
                          <a:latin typeface="TradeGothic"/>
                        </a:defRPr>
                      </a:lvl3pPr>
                      <a:lvl4pPr marL="1013850" algn="l" defTabSz="675900" rtl="0" eaLnBrk="1" latinLnBrk="0" hangingPunct="1">
                        <a:defRPr sz="1360" kern="1200">
                          <a:solidFill>
                            <a:schemeClr val="tx1"/>
                          </a:solidFill>
                          <a:latin typeface="TradeGothic"/>
                        </a:defRPr>
                      </a:lvl4pPr>
                      <a:lvl5pPr marL="1351800" algn="l" defTabSz="675900" rtl="0" eaLnBrk="1" latinLnBrk="0" hangingPunct="1">
                        <a:defRPr sz="1360" kern="1200">
                          <a:solidFill>
                            <a:schemeClr val="tx1"/>
                          </a:solidFill>
                          <a:latin typeface="TradeGothic"/>
                        </a:defRPr>
                      </a:lvl5pPr>
                      <a:lvl6pPr marL="1689750" algn="l" defTabSz="675900" rtl="0" eaLnBrk="1" latinLnBrk="0" hangingPunct="1">
                        <a:defRPr sz="1360" kern="1200">
                          <a:solidFill>
                            <a:schemeClr val="tx1"/>
                          </a:solidFill>
                          <a:latin typeface="TradeGothic"/>
                        </a:defRPr>
                      </a:lvl6pPr>
                      <a:lvl7pPr marL="2027700" algn="l" defTabSz="675900" rtl="0" eaLnBrk="1" latinLnBrk="0" hangingPunct="1">
                        <a:defRPr sz="1360" kern="1200">
                          <a:solidFill>
                            <a:schemeClr val="tx1"/>
                          </a:solidFill>
                          <a:latin typeface="TradeGothic"/>
                        </a:defRPr>
                      </a:lvl7pPr>
                      <a:lvl8pPr marL="2365651" algn="l" defTabSz="675900" rtl="0" eaLnBrk="1" latinLnBrk="0" hangingPunct="1">
                        <a:defRPr sz="1360" kern="1200">
                          <a:solidFill>
                            <a:schemeClr val="tx1"/>
                          </a:solidFill>
                          <a:latin typeface="TradeGothic"/>
                        </a:defRPr>
                      </a:lvl8pPr>
                      <a:lvl9pPr marL="2703600" algn="l" defTabSz="675900" rtl="0" eaLnBrk="1" latinLnBrk="0" hangingPunct="1">
                        <a:defRPr sz="1360" kern="1200">
                          <a:solidFill>
                            <a:schemeClr val="tx1"/>
                          </a:solidFill>
                          <a:latin typeface="TradeGothic"/>
                        </a:defRPr>
                      </a:lvl9pPr>
                    </a:lstStyle>
                    <a:p>
                      <a:pPr marL="0" marR="0" lvl="2" indent="0" algn="l" defTabSz="993678" rtl="0" eaLnBrk="1" fontAlgn="auto" latinLnBrk="0" hangingPunct="1">
                        <a:lnSpc>
                          <a:spcPct val="100000"/>
                        </a:lnSpc>
                        <a:spcBef>
                          <a:spcPts val="0"/>
                        </a:spcBef>
                        <a:spcAft>
                          <a:spcPts val="1000"/>
                        </a:spcAft>
                        <a:buClr>
                          <a:srgbClr val="3E3E3E"/>
                        </a:buClr>
                        <a:buSzPct val="100000"/>
                        <a:buFont typeface="Arial" panose="020B0604020202020204" pitchFamily="34" charset="0"/>
                        <a:buNone/>
                        <a:tabLst/>
                        <a:defRPr/>
                      </a:pPr>
                      <a:r>
                        <a:rPr lang="en-US" sz="1100" b="0" i="0" u="none" baseline="0">
                          <a:solidFill>
                            <a:srgbClr val="3E3E3E"/>
                          </a:solidFill>
                          <a:latin typeface="+mj-lt"/>
                        </a:rPr>
                        <a:t>By 2025, Pictet aims to cut its direct greenhouse gas emissions by 60% compared with 2019 levels, with residual emissions mitigated through an approach that includes removing carbon from the atmosphere</a:t>
                      </a:r>
                    </a:p>
                  </a:txBody>
                  <a:tcPr marL="0" marR="90000" marT="21600" marB="50400">
                    <a:lnT w="6350" cap="flat" cmpd="sng" algn="ctr">
                      <a:solidFill>
                        <a:srgbClr val="828282"/>
                      </a:solidFill>
                      <a:prstDash val="solid"/>
                      <a:round/>
                      <a:headEnd type="none" w="med" len="med"/>
                      <a:tailEnd type="none" w="med" len="med"/>
                    </a:lnT>
                    <a:lnB w="6350" cap="flat" cmpd="sng" algn="ctr">
                      <a:solidFill>
                        <a:srgbClr val="828282"/>
                      </a:solidFill>
                      <a:prstDash val="solid"/>
                      <a:round/>
                      <a:headEnd type="none" w="med" len="med"/>
                      <a:tailEnd type="none" w="med" len="med"/>
                    </a:lnB>
                  </a:tcPr>
                </a:tc>
                <a:tc>
                  <a:txBody>
                    <a:bodyPr/>
                    <a:lstStyle/>
                    <a:p>
                      <a:pPr marL="0" marR="0" lvl="2" indent="0" algn="l" defTabSz="993678" rtl="0" eaLnBrk="1" fontAlgn="auto" latinLnBrk="0" hangingPunct="1">
                        <a:lnSpc>
                          <a:spcPct val="100000"/>
                        </a:lnSpc>
                        <a:spcBef>
                          <a:spcPts val="0"/>
                        </a:spcBef>
                        <a:spcAft>
                          <a:spcPts val="1000"/>
                        </a:spcAft>
                        <a:buClr>
                          <a:schemeClr val="accent1"/>
                        </a:buClr>
                        <a:buSzPct val="160000"/>
                        <a:buFont typeface="Times" panose="02020603050405020304" pitchFamily="18" charset="0"/>
                        <a:buNone/>
                        <a:tabLst/>
                        <a:defRPr/>
                      </a:pPr>
                      <a:endParaRPr lang="en-US" sz="1050" b="0" i="0" u="none" baseline="0">
                        <a:solidFill>
                          <a:schemeClr val="tx1"/>
                        </a:solidFill>
                        <a:latin typeface="+mj-lt"/>
                      </a:endParaRPr>
                    </a:p>
                  </a:txBody>
                  <a:tcPr marL="0" marR="90000" marT="21600" marB="50400">
                    <a:lnT w="6350" cap="flat" cmpd="sng" algn="ctr">
                      <a:solidFill>
                        <a:srgbClr val="828282"/>
                      </a:solidFill>
                      <a:prstDash val="solid"/>
                      <a:round/>
                      <a:headEnd type="none" w="med" len="med"/>
                      <a:tailEnd type="none" w="med" len="med"/>
                    </a:lnT>
                    <a:lnB w="6350" cap="flat" cmpd="sng" algn="ctr">
                      <a:solidFill>
                        <a:srgbClr val="828282"/>
                      </a:solidFill>
                      <a:prstDash val="solid"/>
                      <a:round/>
                      <a:headEnd type="none" w="med" len="med"/>
                      <a:tailEnd type="none" w="med" len="med"/>
                    </a:lnB>
                  </a:tcPr>
                </a:tc>
                <a:extLst>
                  <a:ext uri="{0D108BD9-81ED-4DB2-BD59-A6C34878D82A}">
                    <a16:rowId xmlns:a16="http://schemas.microsoft.com/office/drawing/2014/main" val="989401936"/>
                  </a:ext>
                </a:extLst>
              </a:tr>
              <a:tr h="792000">
                <a:tc>
                  <a:txBody>
                    <a:bodyPr/>
                    <a:lstStyle/>
                    <a:p>
                      <a:pPr marL="228600" indent="-228600" algn="l">
                        <a:lnSpc>
                          <a:spcPct val="100000"/>
                        </a:lnSpc>
                        <a:spcBef>
                          <a:spcPts val="0"/>
                        </a:spcBef>
                        <a:spcAft>
                          <a:spcPts val="600"/>
                        </a:spcAft>
                        <a:buClr>
                          <a:srgbClr val="3E3E3E"/>
                        </a:buClr>
                        <a:buFont typeface="+mj-lt"/>
                        <a:buAutoNum type="arabicPeriod" startAt="4"/>
                      </a:pPr>
                      <a:r>
                        <a:rPr lang="en-US" sz="1100" b="0" i="0" dirty="0">
                          <a:solidFill>
                            <a:srgbClr val="3E3E3E"/>
                          </a:solidFill>
                          <a:latin typeface="+mj-lt"/>
                        </a:rPr>
                        <a:t>Philanthropy for environmental </a:t>
                      </a:r>
                      <a:br>
                        <a:rPr lang="en-US" sz="1100" b="0" i="0" dirty="0">
                          <a:solidFill>
                            <a:srgbClr val="3E3E3E"/>
                          </a:solidFill>
                          <a:latin typeface="+mj-lt"/>
                        </a:rPr>
                      </a:br>
                      <a:r>
                        <a:rPr lang="en-US" sz="1100" b="0" i="0" dirty="0">
                          <a:solidFill>
                            <a:srgbClr val="3E3E3E"/>
                          </a:solidFill>
                          <a:latin typeface="+mj-lt"/>
                        </a:rPr>
                        <a:t>and social benefit </a:t>
                      </a:r>
                    </a:p>
                  </a:txBody>
                  <a:tcPr marL="0" marR="90000" marT="21600" marB="50400">
                    <a:lnT w="6350" cap="flat" cmpd="sng" algn="ctr">
                      <a:solidFill>
                        <a:srgbClr val="828282"/>
                      </a:solidFill>
                      <a:prstDash val="solid"/>
                      <a:round/>
                      <a:headEnd type="none" w="med" len="med"/>
                      <a:tailEnd type="none" w="med" len="med"/>
                    </a:lnT>
                    <a:lnB w="6350" cap="flat" cmpd="sng" algn="ctr">
                      <a:solidFill>
                        <a:srgbClr val="828282"/>
                      </a:solidFill>
                      <a:prstDash val="solid"/>
                      <a:round/>
                      <a:headEnd type="none" w="med" len="med"/>
                      <a:tailEnd type="none" w="med" len="med"/>
                    </a:lnB>
                  </a:tcPr>
                </a:tc>
                <a:tc>
                  <a:txBody>
                    <a:bodyPr/>
                    <a:lstStyle>
                      <a:lvl1pPr marL="0" algn="l" defTabSz="675900" rtl="0" eaLnBrk="1" latinLnBrk="0" hangingPunct="1">
                        <a:defRPr sz="1360" kern="1200">
                          <a:solidFill>
                            <a:schemeClr val="tx1"/>
                          </a:solidFill>
                          <a:latin typeface="TradeGothic"/>
                        </a:defRPr>
                      </a:lvl1pPr>
                      <a:lvl2pPr marL="337950" algn="l" defTabSz="675900" rtl="0" eaLnBrk="1" latinLnBrk="0" hangingPunct="1">
                        <a:defRPr sz="1360" kern="1200">
                          <a:solidFill>
                            <a:schemeClr val="tx1"/>
                          </a:solidFill>
                          <a:latin typeface="TradeGothic"/>
                        </a:defRPr>
                      </a:lvl2pPr>
                      <a:lvl3pPr marL="675900" algn="l" defTabSz="675900" rtl="0" eaLnBrk="1" latinLnBrk="0" hangingPunct="1">
                        <a:defRPr sz="1360" kern="1200">
                          <a:solidFill>
                            <a:schemeClr val="tx1"/>
                          </a:solidFill>
                          <a:latin typeface="TradeGothic"/>
                        </a:defRPr>
                      </a:lvl3pPr>
                      <a:lvl4pPr marL="1013850" algn="l" defTabSz="675900" rtl="0" eaLnBrk="1" latinLnBrk="0" hangingPunct="1">
                        <a:defRPr sz="1360" kern="1200">
                          <a:solidFill>
                            <a:schemeClr val="tx1"/>
                          </a:solidFill>
                          <a:latin typeface="TradeGothic"/>
                        </a:defRPr>
                      </a:lvl4pPr>
                      <a:lvl5pPr marL="1351800" algn="l" defTabSz="675900" rtl="0" eaLnBrk="1" latinLnBrk="0" hangingPunct="1">
                        <a:defRPr sz="1360" kern="1200">
                          <a:solidFill>
                            <a:schemeClr val="tx1"/>
                          </a:solidFill>
                          <a:latin typeface="TradeGothic"/>
                        </a:defRPr>
                      </a:lvl5pPr>
                      <a:lvl6pPr marL="1689750" algn="l" defTabSz="675900" rtl="0" eaLnBrk="1" latinLnBrk="0" hangingPunct="1">
                        <a:defRPr sz="1360" kern="1200">
                          <a:solidFill>
                            <a:schemeClr val="tx1"/>
                          </a:solidFill>
                          <a:latin typeface="TradeGothic"/>
                        </a:defRPr>
                      </a:lvl6pPr>
                      <a:lvl7pPr marL="2027700" algn="l" defTabSz="675900" rtl="0" eaLnBrk="1" latinLnBrk="0" hangingPunct="1">
                        <a:defRPr sz="1360" kern="1200">
                          <a:solidFill>
                            <a:schemeClr val="tx1"/>
                          </a:solidFill>
                          <a:latin typeface="TradeGothic"/>
                        </a:defRPr>
                      </a:lvl7pPr>
                      <a:lvl8pPr marL="2365651" algn="l" defTabSz="675900" rtl="0" eaLnBrk="1" latinLnBrk="0" hangingPunct="1">
                        <a:defRPr sz="1360" kern="1200">
                          <a:solidFill>
                            <a:schemeClr val="tx1"/>
                          </a:solidFill>
                          <a:latin typeface="TradeGothic"/>
                        </a:defRPr>
                      </a:lvl8pPr>
                      <a:lvl9pPr marL="2703600" algn="l" defTabSz="675900" rtl="0" eaLnBrk="1" latinLnBrk="0" hangingPunct="1">
                        <a:defRPr sz="1360" kern="1200">
                          <a:solidFill>
                            <a:schemeClr val="tx1"/>
                          </a:solidFill>
                          <a:latin typeface="TradeGothic"/>
                        </a:defRPr>
                      </a:lvl9pPr>
                    </a:lstStyle>
                    <a:p>
                      <a:pPr marL="171450" lvl="2" indent="-171450" algn="l" defTabSz="993678" rtl="0" eaLnBrk="1" latinLnBrk="0" hangingPunct="1">
                        <a:lnSpc>
                          <a:spcPct val="100000"/>
                        </a:lnSpc>
                        <a:spcBef>
                          <a:spcPts val="0"/>
                        </a:spcBef>
                        <a:spcAft>
                          <a:spcPts val="600"/>
                        </a:spcAft>
                        <a:buClr>
                          <a:srgbClr val="3E3E3E"/>
                        </a:buClr>
                        <a:buSzPct val="110000"/>
                        <a:buFont typeface="Lardy Sans" panose="020B0502070400000000" pitchFamily="34" charset="0"/>
                        <a:buChar char="•"/>
                      </a:pPr>
                      <a:r>
                        <a:rPr lang="en-US" sz="1100" b="0" i="0" dirty="0">
                          <a:solidFill>
                            <a:srgbClr val="3E3E3E"/>
                          </a:solidFill>
                          <a:latin typeface="+mj-lt"/>
                        </a:rPr>
                        <a:t>Pictet Group Foundation since 2009</a:t>
                      </a:r>
                    </a:p>
                    <a:p>
                      <a:pPr marL="171450" lvl="2" indent="-171450" algn="l" defTabSz="993678" rtl="0" eaLnBrk="1" latinLnBrk="0" hangingPunct="1">
                        <a:lnSpc>
                          <a:spcPct val="100000"/>
                        </a:lnSpc>
                        <a:spcBef>
                          <a:spcPts val="0"/>
                        </a:spcBef>
                        <a:spcAft>
                          <a:spcPts val="600"/>
                        </a:spcAft>
                        <a:buClr>
                          <a:srgbClr val="3E3E3E"/>
                        </a:buClr>
                        <a:buSzPct val="110000"/>
                        <a:buFont typeface="Lardy Sans" panose="020B0502070400000000" pitchFamily="34" charset="0"/>
                        <a:buChar char="•"/>
                      </a:pPr>
                      <a:r>
                        <a:rPr lang="en-US" sz="1100" b="0" i="0" dirty="0">
                          <a:solidFill>
                            <a:srgbClr val="3E3E3E"/>
                          </a:solidFill>
                          <a:latin typeface="+mj-lt"/>
                        </a:rPr>
                        <a:t>A clear focus on Water and Nutrition </a:t>
                      </a:r>
                    </a:p>
                  </a:txBody>
                  <a:tcPr marL="0" marR="90000" marT="21600" marB="50400">
                    <a:lnT w="6350" cap="flat" cmpd="sng" algn="ctr">
                      <a:solidFill>
                        <a:srgbClr val="828282"/>
                      </a:solidFill>
                      <a:prstDash val="solid"/>
                      <a:round/>
                      <a:headEnd type="none" w="med" len="med"/>
                      <a:tailEnd type="none" w="med" len="med"/>
                    </a:lnT>
                    <a:lnB w="6350" cap="flat" cmpd="sng" algn="ctr">
                      <a:solidFill>
                        <a:srgbClr val="828282"/>
                      </a:solidFill>
                      <a:prstDash val="solid"/>
                      <a:round/>
                      <a:headEnd type="none" w="med" len="med"/>
                      <a:tailEnd type="none" w="med" len="med"/>
                    </a:lnB>
                  </a:tcPr>
                </a:tc>
                <a:tc>
                  <a:txBody>
                    <a:bodyPr/>
                    <a:lstStyle/>
                    <a:p>
                      <a:pPr marL="0" lvl="2" indent="0" algn="l" defTabSz="993678" rtl="0" eaLnBrk="1" latinLnBrk="0" hangingPunct="1">
                        <a:lnSpc>
                          <a:spcPct val="100000"/>
                        </a:lnSpc>
                        <a:spcBef>
                          <a:spcPts val="0"/>
                        </a:spcBef>
                        <a:spcAft>
                          <a:spcPts val="1000"/>
                        </a:spcAft>
                        <a:buClr>
                          <a:schemeClr val="accent1"/>
                        </a:buClr>
                        <a:buSzPct val="160000"/>
                        <a:buFont typeface="Times" panose="02020603050405020304" pitchFamily="18" charset="0"/>
                        <a:buNone/>
                      </a:pPr>
                      <a:endParaRPr lang="en-US" sz="1050" b="0" i="0">
                        <a:solidFill>
                          <a:schemeClr val="dk1"/>
                        </a:solidFill>
                        <a:latin typeface="+mj-lt"/>
                      </a:endParaRPr>
                    </a:p>
                  </a:txBody>
                  <a:tcPr marL="0" marR="90000" marT="21600" marB="50400">
                    <a:lnT w="6350" cap="flat" cmpd="sng" algn="ctr">
                      <a:solidFill>
                        <a:srgbClr val="828282"/>
                      </a:solidFill>
                      <a:prstDash val="solid"/>
                      <a:round/>
                      <a:headEnd type="none" w="med" len="med"/>
                      <a:tailEnd type="none" w="med" len="med"/>
                    </a:lnT>
                    <a:lnB w="6350" cap="flat" cmpd="sng" algn="ctr">
                      <a:solidFill>
                        <a:srgbClr val="828282"/>
                      </a:solidFill>
                      <a:prstDash val="solid"/>
                      <a:round/>
                      <a:headEnd type="none" w="med" len="med"/>
                      <a:tailEnd type="none" w="med" len="med"/>
                    </a:lnB>
                  </a:tcPr>
                </a:tc>
                <a:extLst>
                  <a:ext uri="{0D108BD9-81ED-4DB2-BD59-A6C34878D82A}">
                    <a16:rowId xmlns:a16="http://schemas.microsoft.com/office/drawing/2014/main" val="23156768"/>
                  </a:ext>
                </a:extLst>
              </a:tr>
              <a:tr h="1584000">
                <a:tc>
                  <a:txBody>
                    <a:bodyPr/>
                    <a:lstStyle/>
                    <a:p>
                      <a:pPr marL="228600" indent="-228600" algn="l">
                        <a:lnSpc>
                          <a:spcPct val="100000"/>
                        </a:lnSpc>
                        <a:spcBef>
                          <a:spcPts val="0"/>
                        </a:spcBef>
                        <a:spcAft>
                          <a:spcPts val="600"/>
                        </a:spcAft>
                        <a:buClr>
                          <a:srgbClr val="3E3E3E"/>
                        </a:buClr>
                        <a:buFont typeface="+mj-lt"/>
                        <a:buAutoNum type="arabicPeriod" startAt="5"/>
                      </a:pPr>
                      <a:r>
                        <a:rPr lang="en-GB" sz="1100" b="0" i="0" dirty="0">
                          <a:solidFill>
                            <a:srgbClr val="3E3E3E"/>
                          </a:solidFill>
                          <a:latin typeface="+mj-lt"/>
                        </a:rPr>
                        <a:t>Advocacy and partnerships </a:t>
                      </a:r>
                    </a:p>
                  </a:txBody>
                  <a:tcPr marL="0" marR="90000" marT="21600" marB="50400">
                    <a:lnT w="6350" cap="flat" cmpd="sng" algn="ctr">
                      <a:solidFill>
                        <a:srgbClr val="828282"/>
                      </a:solidFill>
                      <a:prstDash val="solid"/>
                      <a:round/>
                      <a:headEnd type="none" w="med" len="med"/>
                      <a:tailEnd type="none" w="med" len="med"/>
                    </a:lnT>
                    <a:lnB w="6350" cap="flat" cmpd="sng" algn="ctr">
                      <a:solidFill>
                        <a:srgbClr val="828282"/>
                      </a:solidFill>
                      <a:prstDash val="solid"/>
                      <a:round/>
                      <a:headEnd type="none" w="med" len="med"/>
                      <a:tailEnd type="none" w="med" len="med"/>
                    </a:lnB>
                  </a:tcPr>
                </a:tc>
                <a:tc>
                  <a:txBody>
                    <a:bodyPr/>
                    <a:lstStyle>
                      <a:lvl1pPr marL="0" algn="l" defTabSz="675900" rtl="0" eaLnBrk="1" latinLnBrk="0" hangingPunct="1">
                        <a:defRPr sz="1360" kern="1200">
                          <a:solidFill>
                            <a:schemeClr val="tx1"/>
                          </a:solidFill>
                          <a:latin typeface="TradeGothic"/>
                        </a:defRPr>
                      </a:lvl1pPr>
                      <a:lvl2pPr marL="337950" algn="l" defTabSz="675900" rtl="0" eaLnBrk="1" latinLnBrk="0" hangingPunct="1">
                        <a:defRPr sz="1360" kern="1200">
                          <a:solidFill>
                            <a:schemeClr val="tx1"/>
                          </a:solidFill>
                          <a:latin typeface="TradeGothic"/>
                        </a:defRPr>
                      </a:lvl2pPr>
                      <a:lvl3pPr marL="675900" algn="l" defTabSz="675900" rtl="0" eaLnBrk="1" latinLnBrk="0" hangingPunct="1">
                        <a:defRPr sz="1360" kern="1200">
                          <a:solidFill>
                            <a:schemeClr val="tx1"/>
                          </a:solidFill>
                          <a:latin typeface="TradeGothic"/>
                        </a:defRPr>
                      </a:lvl3pPr>
                      <a:lvl4pPr marL="1013850" algn="l" defTabSz="675900" rtl="0" eaLnBrk="1" latinLnBrk="0" hangingPunct="1">
                        <a:defRPr sz="1360" kern="1200">
                          <a:solidFill>
                            <a:schemeClr val="tx1"/>
                          </a:solidFill>
                          <a:latin typeface="TradeGothic"/>
                        </a:defRPr>
                      </a:lvl4pPr>
                      <a:lvl5pPr marL="1351800" algn="l" defTabSz="675900" rtl="0" eaLnBrk="1" latinLnBrk="0" hangingPunct="1">
                        <a:defRPr sz="1360" kern="1200">
                          <a:solidFill>
                            <a:schemeClr val="tx1"/>
                          </a:solidFill>
                          <a:latin typeface="TradeGothic"/>
                        </a:defRPr>
                      </a:lvl5pPr>
                      <a:lvl6pPr marL="1689750" algn="l" defTabSz="675900" rtl="0" eaLnBrk="1" latinLnBrk="0" hangingPunct="1">
                        <a:defRPr sz="1360" kern="1200">
                          <a:solidFill>
                            <a:schemeClr val="tx1"/>
                          </a:solidFill>
                          <a:latin typeface="TradeGothic"/>
                        </a:defRPr>
                      </a:lvl6pPr>
                      <a:lvl7pPr marL="2027700" algn="l" defTabSz="675900" rtl="0" eaLnBrk="1" latinLnBrk="0" hangingPunct="1">
                        <a:defRPr sz="1360" kern="1200">
                          <a:solidFill>
                            <a:schemeClr val="tx1"/>
                          </a:solidFill>
                          <a:latin typeface="TradeGothic"/>
                        </a:defRPr>
                      </a:lvl7pPr>
                      <a:lvl8pPr marL="2365651" algn="l" defTabSz="675900" rtl="0" eaLnBrk="1" latinLnBrk="0" hangingPunct="1">
                        <a:defRPr sz="1360" kern="1200">
                          <a:solidFill>
                            <a:schemeClr val="tx1"/>
                          </a:solidFill>
                          <a:latin typeface="TradeGothic"/>
                        </a:defRPr>
                      </a:lvl8pPr>
                      <a:lvl9pPr marL="2703600" algn="l" defTabSz="675900" rtl="0" eaLnBrk="1" latinLnBrk="0" hangingPunct="1">
                        <a:defRPr sz="1360" kern="1200">
                          <a:solidFill>
                            <a:schemeClr val="tx1"/>
                          </a:solidFill>
                          <a:latin typeface="TradeGothic"/>
                        </a:defRPr>
                      </a:lvl9pPr>
                    </a:lstStyle>
                    <a:p>
                      <a:pPr marL="171450" marR="0" lvl="2" indent="-171450" algn="l" defTabSz="993678" rtl="0" eaLnBrk="1" fontAlgn="auto" latinLnBrk="0" hangingPunct="1">
                        <a:lnSpc>
                          <a:spcPct val="100000"/>
                        </a:lnSpc>
                        <a:spcBef>
                          <a:spcPts val="0"/>
                        </a:spcBef>
                        <a:spcAft>
                          <a:spcPts val="600"/>
                        </a:spcAft>
                        <a:buClr>
                          <a:srgbClr val="3E3E3E"/>
                        </a:buClr>
                        <a:buSzPct val="110000"/>
                        <a:buFont typeface="Lardy Sans" panose="020B0502070400000000" pitchFamily="34" charset="0"/>
                        <a:buChar char="•"/>
                        <a:tabLst/>
                        <a:defRPr/>
                      </a:pPr>
                      <a:r>
                        <a:rPr lang="en-GB" sz="1100" b="0" i="0" u="none" kern="1200" baseline="0" dirty="0">
                          <a:solidFill>
                            <a:srgbClr val="3E3E3E"/>
                          </a:solidFill>
                          <a:latin typeface="+mj-lt"/>
                          <a:ea typeface="+mn-ea"/>
                          <a:cs typeface="+mn-cs"/>
                        </a:rPr>
                        <a:t>2007: Early signatory of the PRI</a:t>
                      </a:r>
                    </a:p>
                    <a:p>
                      <a:pPr marL="171450" marR="0" lvl="2" indent="-171450" algn="l" defTabSz="993678" rtl="0" eaLnBrk="1" fontAlgn="auto" latinLnBrk="0" hangingPunct="1">
                        <a:lnSpc>
                          <a:spcPct val="100000"/>
                        </a:lnSpc>
                        <a:spcBef>
                          <a:spcPts val="0"/>
                        </a:spcBef>
                        <a:spcAft>
                          <a:spcPts val="600"/>
                        </a:spcAft>
                        <a:buClr>
                          <a:srgbClr val="3E3E3E"/>
                        </a:buClr>
                        <a:buSzPct val="110000"/>
                        <a:buFont typeface="Lardy Sans" panose="020B0502070400000000" pitchFamily="34" charset="0"/>
                        <a:buChar char="•"/>
                        <a:tabLst/>
                        <a:defRPr/>
                      </a:pPr>
                      <a:r>
                        <a:rPr lang="en-GB" sz="1100" b="0" i="0" u="none" kern="1200" baseline="0" dirty="0">
                          <a:solidFill>
                            <a:srgbClr val="3E3E3E"/>
                          </a:solidFill>
                          <a:latin typeface="+mj-lt"/>
                          <a:ea typeface="+mn-ea"/>
                          <a:cs typeface="+mn-cs"/>
                        </a:rPr>
                        <a:t>2008: Launch of Prix Pictet, a photography award aiming to raise awareness of and promote action in environmental sustainability</a:t>
                      </a:r>
                    </a:p>
                    <a:p>
                      <a:pPr marL="171450" marR="0" lvl="2" indent="-171450" algn="l" defTabSz="993678" rtl="0" eaLnBrk="1" fontAlgn="auto" latinLnBrk="0" hangingPunct="1">
                        <a:lnSpc>
                          <a:spcPct val="100000"/>
                        </a:lnSpc>
                        <a:spcBef>
                          <a:spcPts val="0"/>
                        </a:spcBef>
                        <a:spcAft>
                          <a:spcPts val="600"/>
                        </a:spcAft>
                        <a:buClr>
                          <a:srgbClr val="3E3E3E"/>
                        </a:buClr>
                        <a:buSzPct val="110000"/>
                        <a:buFont typeface="Lardy Sans" panose="020B0502070400000000" pitchFamily="34" charset="0"/>
                        <a:buChar char="•"/>
                        <a:tabLst/>
                        <a:defRPr/>
                      </a:pPr>
                      <a:r>
                        <a:rPr lang="en-US" sz="1100" b="0" i="0" u="none" baseline="0" dirty="0">
                          <a:solidFill>
                            <a:srgbClr val="3E3E3E"/>
                          </a:solidFill>
                          <a:latin typeface="+mj-lt"/>
                        </a:rPr>
                        <a:t>A commitment to Net Zero Asset Managers Initiative and the Science-Based Target Initiative for 1.5 degrees </a:t>
                      </a:r>
                    </a:p>
                    <a:p>
                      <a:pPr marL="171450" marR="0" lvl="2" indent="-171450" algn="l" defTabSz="993678" rtl="0" eaLnBrk="1" fontAlgn="auto" latinLnBrk="0" hangingPunct="1">
                        <a:lnSpc>
                          <a:spcPct val="100000"/>
                        </a:lnSpc>
                        <a:spcBef>
                          <a:spcPts val="0"/>
                        </a:spcBef>
                        <a:spcAft>
                          <a:spcPts val="600"/>
                        </a:spcAft>
                        <a:buClr>
                          <a:srgbClr val="3E3E3E"/>
                        </a:buClr>
                        <a:buSzPct val="110000"/>
                        <a:buFont typeface="Lardy Sans" panose="020B0502070400000000" pitchFamily="34" charset="0"/>
                        <a:buChar char="•"/>
                        <a:tabLst/>
                        <a:defRPr/>
                      </a:pPr>
                      <a:r>
                        <a:rPr lang="en-US" sz="1100" b="0" i="0" u="none" baseline="0" dirty="0">
                          <a:solidFill>
                            <a:srgbClr val="3E3E3E"/>
                          </a:solidFill>
                          <a:latin typeface="+mj-lt"/>
                        </a:rPr>
                        <a:t>Strategic collaboration with Ceres around Water Action</a:t>
                      </a:r>
                    </a:p>
                  </a:txBody>
                  <a:tcPr marL="0" marR="90000" marT="21600" marB="50400">
                    <a:lnT w="6350" cap="flat" cmpd="sng" algn="ctr">
                      <a:solidFill>
                        <a:srgbClr val="828282"/>
                      </a:solidFill>
                      <a:prstDash val="solid"/>
                      <a:round/>
                      <a:headEnd type="none" w="med" len="med"/>
                      <a:tailEnd type="none" w="med" len="med"/>
                    </a:lnT>
                    <a:lnB w="6350" cap="flat" cmpd="sng" algn="ctr">
                      <a:solidFill>
                        <a:srgbClr val="828282"/>
                      </a:solidFill>
                      <a:prstDash val="solid"/>
                      <a:round/>
                      <a:headEnd type="none" w="med" len="med"/>
                      <a:tailEnd type="none" w="med" len="med"/>
                    </a:lnB>
                  </a:tcPr>
                </a:tc>
                <a:tc>
                  <a:txBody>
                    <a:bodyPr/>
                    <a:lstStyle/>
                    <a:p>
                      <a:pPr algn="l">
                        <a:lnSpc>
                          <a:spcPct val="100000"/>
                        </a:lnSpc>
                        <a:spcBef>
                          <a:spcPts val="0"/>
                        </a:spcBef>
                        <a:spcAft>
                          <a:spcPts val="600"/>
                        </a:spcAft>
                      </a:pPr>
                      <a:endParaRPr lang="en-GB" sz="1050" b="0" i="0" dirty="0">
                        <a:solidFill>
                          <a:schemeClr val="dk1"/>
                        </a:solidFill>
                        <a:latin typeface="+mj-lt"/>
                      </a:endParaRPr>
                    </a:p>
                  </a:txBody>
                  <a:tcPr marL="0" marR="90000" marT="21600" marB="50400">
                    <a:lnT w="6350" cap="flat" cmpd="sng" algn="ctr">
                      <a:solidFill>
                        <a:srgbClr val="828282"/>
                      </a:solidFill>
                      <a:prstDash val="solid"/>
                      <a:round/>
                      <a:headEnd type="none" w="med" len="med"/>
                      <a:tailEnd type="none" w="med" len="med"/>
                    </a:lnT>
                    <a:lnB w="6350" cap="flat" cmpd="sng" algn="ctr">
                      <a:solidFill>
                        <a:srgbClr val="828282"/>
                      </a:solidFill>
                      <a:prstDash val="solid"/>
                      <a:round/>
                      <a:headEnd type="none" w="med" len="med"/>
                      <a:tailEnd type="none" w="med" len="med"/>
                    </a:lnB>
                  </a:tcPr>
                </a:tc>
                <a:extLst>
                  <a:ext uri="{0D108BD9-81ED-4DB2-BD59-A6C34878D82A}">
                    <a16:rowId xmlns:a16="http://schemas.microsoft.com/office/drawing/2014/main" val="4190727262"/>
                  </a:ext>
                </a:extLst>
              </a:tr>
              <a:tr h="180000">
                <a:tc gridSpan="3">
                  <a:txBody>
                    <a:bodyPr/>
                    <a:lstStyle/>
                    <a:p>
                      <a:pPr marL="0" marR="0" lvl="0" indent="0" algn="l" defTabSz="790330" rtl="0" eaLnBrk="1" fontAlgn="auto" latinLnBrk="0" hangingPunct="1">
                        <a:lnSpc>
                          <a:spcPct val="100000"/>
                        </a:lnSpc>
                        <a:spcBef>
                          <a:spcPts val="0"/>
                        </a:spcBef>
                        <a:spcAft>
                          <a:spcPts val="600"/>
                        </a:spcAft>
                        <a:buClrTx/>
                        <a:buSzTx/>
                        <a:buFontTx/>
                        <a:buNone/>
                        <a:tabLst/>
                        <a:defRPr/>
                      </a:pPr>
                      <a:r>
                        <a:rPr lang="en-GB" sz="800" dirty="0">
                          <a:solidFill>
                            <a:srgbClr val="828282"/>
                          </a:solidFill>
                          <a:latin typeface="+mj-lt"/>
                        </a:rPr>
                        <a:t>Source: Pictet Group – 2023</a:t>
                      </a:r>
                    </a:p>
                  </a:txBody>
                  <a:tcPr marL="0" marR="90000" marT="21600" marB="50400">
                    <a:lnT w="6350" cap="flat" cmpd="sng" algn="ctr">
                      <a:solidFill>
                        <a:srgbClr val="828282"/>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182563" marR="0" lvl="2" indent="-182563" algn="l" defTabSz="993678" rtl="0" eaLnBrk="1" fontAlgn="auto" latinLnBrk="0" hangingPunct="1">
                        <a:lnSpc>
                          <a:spcPct val="111000"/>
                        </a:lnSpc>
                        <a:spcBef>
                          <a:spcPts val="0"/>
                        </a:spcBef>
                        <a:spcAft>
                          <a:spcPts val="0"/>
                        </a:spcAft>
                        <a:buClr>
                          <a:srgbClr val="3E3E3E"/>
                        </a:buClr>
                        <a:buSzPct val="100000"/>
                        <a:buFont typeface="Arial" panose="020B0604020202020204" pitchFamily="34" charset="0"/>
                        <a:buChar char="•"/>
                        <a:tabLst/>
                        <a:defRPr/>
                      </a:pPr>
                      <a:endParaRPr lang="en-US" sz="1300" b="0" i="0" u="none" baseline="0">
                        <a:solidFill>
                          <a:srgbClr val="3E3E3E"/>
                        </a:solidFill>
                        <a:latin typeface="+mj-lt"/>
                      </a:endParaRPr>
                    </a:p>
                  </a:txBody>
                  <a:tcPr marL="0" marR="90000" marT="21600" marB="50400">
                    <a:lnT w="12700" cap="flat" cmpd="sng" algn="ctr">
                      <a:solidFill>
                        <a:srgbClr val="828282"/>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l">
                        <a:lnSpc>
                          <a:spcPct val="100000"/>
                        </a:lnSpc>
                        <a:spcBef>
                          <a:spcPts val="0"/>
                        </a:spcBef>
                        <a:spcAft>
                          <a:spcPts val="600"/>
                        </a:spcAft>
                      </a:pPr>
                      <a:endParaRPr lang="en-GB" sz="1300" b="0" i="0">
                        <a:solidFill>
                          <a:schemeClr val="dk1"/>
                        </a:solidFill>
                        <a:latin typeface="+mj-lt"/>
                      </a:endParaRPr>
                    </a:p>
                  </a:txBody>
                  <a:tcPr marL="0" marR="90000" marT="21600" marB="50400">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51921933"/>
                  </a:ext>
                </a:extLst>
              </a:tr>
            </a:tbl>
          </a:graphicData>
        </a:graphic>
      </p:graphicFrame>
      <p:pic>
        <p:nvPicPr>
          <p:cNvPr id="10" name="Picture 9">
            <a:extLst>
              <a:ext uri="{FF2B5EF4-FFF2-40B4-BE49-F238E27FC236}">
                <a16:creationId xmlns:a16="http://schemas.microsoft.com/office/drawing/2014/main" id="{13FC8345-8820-561D-A786-258369594F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4127376"/>
            <a:ext cx="1162691" cy="636189"/>
          </a:xfrm>
          <a:prstGeom prst="rect">
            <a:avLst/>
          </a:prstGeom>
        </p:spPr>
      </p:pic>
      <p:pic>
        <p:nvPicPr>
          <p:cNvPr id="13" name="Picture 12">
            <a:extLst>
              <a:ext uri="{FF2B5EF4-FFF2-40B4-BE49-F238E27FC236}">
                <a16:creationId xmlns:a16="http://schemas.microsoft.com/office/drawing/2014/main" id="{2F763695-3F6B-9532-72DC-EC88D84ED2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7795" y="4121657"/>
            <a:ext cx="1162692" cy="647626"/>
          </a:xfrm>
          <a:prstGeom prst="rect">
            <a:avLst/>
          </a:prstGeom>
        </p:spPr>
      </p:pic>
      <p:pic>
        <p:nvPicPr>
          <p:cNvPr id="15" name="Picture 14">
            <a:extLst>
              <a:ext uri="{FF2B5EF4-FFF2-40B4-BE49-F238E27FC236}">
                <a16:creationId xmlns:a16="http://schemas.microsoft.com/office/drawing/2014/main" id="{4C9D4DA4-72C3-BD7F-AF6D-BD31BE6ECBC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8986" r="105" b="5925"/>
          <a:stretch/>
        </p:blipFill>
        <p:spPr>
          <a:xfrm>
            <a:off x="6858000" y="1727680"/>
            <a:ext cx="1079826" cy="563455"/>
          </a:xfrm>
          <a:prstGeom prst="rect">
            <a:avLst/>
          </a:prstGeom>
        </p:spPr>
      </p:pic>
      <p:pic>
        <p:nvPicPr>
          <p:cNvPr id="16" name="Picture 15">
            <a:extLst>
              <a:ext uri="{FF2B5EF4-FFF2-40B4-BE49-F238E27FC236}">
                <a16:creationId xmlns:a16="http://schemas.microsoft.com/office/drawing/2014/main" id="{BBFECAE7-D6A7-81AE-056E-A3069BFC4EC8}"/>
              </a:ext>
            </a:extLst>
          </p:cNvPr>
          <p:cNvPicPr>
            <a:picLocks noChangeAspect="1"/>
          </p:cNvPicPr>
          <p:nvPr/>
        </p:nvPicPr>
        <p:blipFill>
          <a:blip r:embed="rId7"/>
          <a:stretch>
            <a:fillRect/>
          </a:stretch>
        </p:blipFill>
        <p:spPr>
          <a:xfrm>
            <a:off x="7962545" y="2362896"/>
            <a:ext cx="1079825" cy="701564"/>
          </a:xfrm>
          <a:prstGeom prst="rect">
            <a:avLst/>
          </a:prstGeom>
        </p:spPr>
      </p:pic>
      <p:grpSp>
        <p:nvGrpSpPr>
          <p:cNvPr id="43" name="Group 42">
            <a:extLst>
              <a:ext uri="{FF2B5EF4-FFF2-40B4-BE49-F238E27FC236}">
                <a16:creationId xmlns:a16="http://schemas.microsoft.com/office/drawing/2014/main" id="{94BC4050-0744-232A-BB82-9DE8EB7F7DCD}"/>
              </a:ext>
            </a:extLst>
          </p:cNvPr>
          <p:cNvGrpSpPr/>
          <p:nvPr/>
        </p:nvGrpSpPr>
        <p:grpSpPr>
          <a:xfrm>
            <a:off x="7073900" y="5026440"/>
            <a:ext cx="2572098" cy="1282001"/>
            <a:chOff x="7235935" y="5101019"/>
            <a:chExt cx="2152346" cy="1072785"/>
          </a:xfrm>
        </p:grpSpPr>
        <p:pic>
          <p:nvPicPr>
            <p:cNvPr id="18" name="Picture 17">
              <a:extLst>
                <a:ext uri="{FF2B5EF4-FFF2-40B4-BE49-F238E27FC236}">
                  <a16:creationId xmlns:a16="http://schemas.microsoft.com/office/drawing/2014/main" id="{C9C81918-B2A1-CDDD-A65C-B3A35D2E6C40}"/>
                </a:ext>
              </a:extLst>
            </p:cNvPr>
            <p:cNvPicPr>
              <a:picLocks noChangeAspect="1"/>
            </p:cNvPicPr>
            <p:nvPr/>
          </p:nvPicPr>
          <p:blipFill>
            <a:blip r:embed="rId8"/>
            <a:stretch>
              <a:fillRect/>
            </a:stretch>
          </p:blipFill>
          <p:spPr>
            <a:xfrm>
              <a:off x="7235935" y="5689492"/>
              <a:ext cx="1071599" cy="363056"/>
            </a:xfrm>
            <a:prstGeom prst="rect">
              <a:avLst/>
            </a:prstGeom>
          </p:spPr>
        </p:pic>
        <p:pic>
          <p:nvPicPr>
            <p:cNvPr id="19" name="Picture 18">
              <a:extLst>
                <a:ext uri="{FF2B5EF4-FFF2-40B4-BE49-F238E27FC236}">
                  <a16:creationId xmlns:a16="http://schemas.microsoft.com/office/drawing/2014/main" id="{76FF510E-562F-732D-8641-C3264339FCA7}"/>
                </a:ext>
              </a:extLst>
            </p:cNvPr>
            <p:cNvPicPr>
              <a:picLocks noChangeAspect="1"/>
            </p:cNvPicPr>
            <p:nvPr/>
          </p:nvPicPr>
          <p:blipFill>
            <a:blip r:embed="rId9"/>
            <a:stretch>
              <a:fillRect/>
            </a:stretch>
          </p:blipFill>
          <p:spPr>
            <a:xfrm>
              <a:off x="8375509" y="5586740"/>
              <a:ext cx="1012772" cy="587064"/>
            </a:xfrm>
            <a:prstGeom prst="rect">
              <a:avLst/>
            </a:prstGeom>
          </p:spPr>
        </p:pic>
        <p:pic>
          <p:nvPicPr>
            <p:cNvPr id="24" name="Picture 57" descr="Prix Pictet | The global award in photography and sustainabilityPrix Pictet  | The global award in photography and sustainability">
              <a:extLst>
                <a:ext uri="{FF2B5EF4-FFF2-40B4-BE49-F238E27FC236}">
                  <a16:creationId xmlns:a16="http://schemas.microsoft.com/office/drawing/2014/main" id="{4E880644-1D98-1CA1-6A1A-FD905AE0FD79}"/>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0800" t="37490" r="8843" b="33201"/>
            <a:stretch/>
          </p:blipFill>
          <p:spPr bwMode="auto">
            <a:xfrm>
              <a:off x="7641706" y="5101019"/>
              <a:ext cx="1331657" cy="4857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a:extLst>
              <a:ext uri="{FF2B5EF4-FFF2-40B4-BE49-F238E27FC236}">
                <a16:creationId xmlns:a16="http://schemas.microsoft.com/office/drawing/2014/main" id="{E9CC197C-C274-FCB1-2B4F-A1906CF0AF09}"/>
              </a:ext>
            </a:extLst>
          </p:cNvPr>
          <p:cNvGrpSpPr/>
          <p:nvPr/>
        </p:nvGrpSpPr>
        <p:grpSpPr>
          <a:xfrm>
            <a:off x="6858000" y="2993033"/>
            <a:ext cx="3243906" cy="1045338"/>
            <a:chOff x="6967588" y="3070152"/>
            <a:chExt cx="3243906" cy="1045338"/>
          </a:xfrm>
        </p:grpSpPr>
        <p:sp>
          <p:nvSpPr>
            <p:cNvPr id="26" name="Espace réservé du texte 5">
              <a:extLst>
                <a:ext uri="{FF2B5EF4-FFF2-40B4-BE49-F238E27FC236}">
                  <a16:creationId xmlns:a16="http://schemas.microsoft.com/office/drawing/2014/main" id="{12081126-B7EA-F6F2-95C8-CE4A914D5734}"/>
                </a:ext>
              </a:extLst>
            </p:cNvPr>
            <p:cNvSpPr txBox="1">
              <a:spLocks/>
            </p:cNvSpPr>
            <p:nvPr/>
          </p:nvSpPr>
          <p:spPr>
            <a:xfrm>
              <a:off x="6967588" y="3854200"/>
              <a:ext cx="1015889" cy="261290"/>
            </a:xfrm>
            <a:prstGeom prst="rect">
              <a:avLst/>
            </a:prstGeom>
          </p:spPr>
          <p:txBody>
            <a:bodyPr lIns="0" tIns="0" rIns="0" bIns="0">
              <a:spAutoFit/>
            </a:bodyPr>
            <a:lstStyle>
              <a:lvl1pPr marL="0" indent="0" algn="l" defTabSz="993678" rtl="0" eaLnBrk="1" latinLnBrk="0" hangingPunct="1">
                <a:lnSpc>
                  <a:spcPct val="107000"/>
                </a:lnSpc>
                <a:spcBef>
                  <a:spcPts val="0"/>
                </a:spcBef>
                <a:spcAft>
                  <a:spcPts val="1200"/>
                </a:spcAft>
                <a:buFont typeface="Arial" pitchFamily="34" charset="0"/>
                <a:buNone/>
                <a:defRPr sz="1800" b="0" kern="1200">
                  <a:solidFill>
                    <a:schemeClr val="tx1"/>
                  </a:solidFill>
                  <a:latin typeface="+mn-lt"/>
                  <a:ea typeface="+mn-ea"/>
                  <a:cs typeface="+mn-cs"/>
                </a:defRPr>
              </a:lvl1pPr>
              <a:lvl2pPr marL="0" indent="0" algn="l" defTabSz="993678" rtl="0" eaLnBrk="1" latinLnBrk="0" hangingPunct="1">
                <a:lnSpc>
                  <a:spcPct val="107000"/>
                </a:lnSpc>
                <a:spcBef>
                  <a:spcPts val="0"/>
                </a:spcBef>
                <a:spcAft>
                  <a:spcPts val="1200"/>
                </a:spcAft>
                <a:buFont typeface="Arial" pitchFamily="34" charset="0"/>
                <a:buNone/>
                <a:tabLst/>
                <a:defRPr sz="1800" kern="1200" baseline="0">
                  <a:solidFill>
                    <a:srgbClr val="646464"/>
                  </a:solidFill>
                  <a:latin typeface="+mn-lt"/>
                  <a:ea typeface="+mn-ea"/>
                  <a:cs typeface="+mn-cs"/>
                </a:defRPr>
              </a:lvl2pPr>
              <a:lvl3pPr marL="265113" indent="-265113" algn="l" defTabSz="993678" rtl="0" eaLnBrk="1" latinLnBrk="0" hangingPunct="1">
                <a:lnSpc>
                  <a:spcPct val="107000"/>
                </a:lnSpc>
                <a:spcBef>
                  <a:spcPts val="0"/>
                </a:spcBef>
                <a:spcAft>
                  <a:spcPts val="1200"/>
                </a:spcAft>
                <a:buClr>
                  <a:schemeClr val="accent1"/>
                </a:buClr>
                <a:buSzPct val="150000"/>
                <a:buFont typeface="Georgia" pitchFamily="18" charset="0"/>
                <a:buChar char="›"/>
                <a:defRPr sz="1800" kern="1200" baseline="0">
                  <a:solidFill>
                    <a:schemeClr val="tx1"/>
                  </a:solidFill>
                  <a:latin typeface="+mn-lt"/>
                  <a:ea typeface="+mn-ea"/>
                  <a:cs typeface="+mn-cs"/>
                </a:defRPr>
              </a:lvl3pPr>
              <a:lvl4pPr marL="265113" indent="-265113" algn="l" defTabSz="993678" rtl="0" eaLnBrk="1" latinLnBrk="0" hangingPunct="1">
                <a:lnSpc>
                  <a:spcPct val="107000"/>
                </a:lnSpc>
                <a:spcBef>
                  <a:spcPts val="0"/>
                </a:spcBef>
                <a:spcAft>
                  <a:spcPts val="1200"/>
                </a:spcAft>
                <a:buClr>
                  <a:schemeClr val="accent1"/>
                </a:buClr>
                <a:buFont typeface="+mj-lt"/>
                <a:buAutoNum type="arabicPeriod"/>
                <a:defRPr sz="1800" kern="1200">
                  <a:solidFill>
                    <a:schemeClr val="tx1"/>
                  </a:solidFill>
                  <a:latin typeface="+mn-lt"/>
                  <a:ea typeface="+mn-ea"/>
                  <a:cs typeface="+mn-cs"/>
                </a:defRPr>
              </a:lvl4pPr>
              <a:lvl5pPr marL="539750" marR="0" indent="-284163" algn="l" defTabSz="993678" rtl="0" eaLnBrk="1" fontAlgn="auto" latinLnBrk="0" hangingPunct="1">
                <a:lnSpc>
                  <a:spcPct val="107000"/>
                </a:lnSpc>
                <a:spcBef>
                  <a:spcPts val="0"/>
                </a:spcBef>
                <a:spcAft>
                  <a:spcPts val="1200"/>
                </a:spcAft>
                <a:buClr>
                  <a:schemeClr val="accent1"/>
                </a:buClr>
                <a:buSzTx/>
                <a:buFont typeface="Calibri" pitchFamily="34" charset="0"/>
                <a:buChar char="−"/>
                <a:tabLst/>
                <a:defRPr sz="1800" kern="1200" baseline="0">
                  <a:solidFill>
                    <a:srgbClr val="646464"/>
                  </a:solidFill>
                  <a:latin typeface="+mn-lt"/>
                  <a:ea typeface="+mn-ea"/>
                  <a:cs typeface="+mn-cs"/>
                </a:defRPr>
              </a:lvl5pPr>
              <a:lvl6pPr marL="0" marR="0" indent="0" algn="l" defTabSz="993678" rtl="0" eaLnBrk="1" fontAlgn="auto" latinLnBrk="0" hangingPunct="1">
                <a:lnSpc>
                  <a:spcPct val="107000"/>
                </a:lnSpc>
                <a:spcBef>
                  <a:spcPts val="0"/>
                </a:spcBef>
                <a:spcAft>
                  <a:spcPts val="600"/>
                </a:spcAft>
                <a:buClr>
                  <a:schemeClr val="accent1"/>
                </a:buClr>
                <a:buSzTx/>
                <a:buFontTx/>
                <a:buNone/>
                <a:tabLst/>
                <a:defRPr sz="1200" kern="1200">
                  <a:solidFill>
                    <a:schemeClr val="tx1"/>
                  </a:solidFill>
                  <a:latin typeface="TradeGothic CondEighteen" pitchFamily="2" charset="0"/>
                  <a:ea typeface="+mn-ea"/>
                  <a:cs typeface="+mn-cs"/>
                </a:defRPr>
              </a:lvl6pPr>
              <a:lvl7pPr marL="176213" indent="-176213" algn="l" defTabSz="993678" rtl="0" eaLnBrk="1" latinLnBrk="0" hangingPunct="1">
                <a:lnSpc>
                  <a:spcPct val="107000"/>
                </a:lnSpc>
                <a:spcBef>
                  <a:spcPts val="0"/>
                </a:spcBef>
                <a:spcAft>
                  <a:spcPts val="600"/>
                </a:spcAft>
                <a:buClr>
                  <a:schemeClr val="accent1"/>
                </a:buClr>
                <a:buFont typeface="Georgia" pitchFamily="18" charset="0"/>
                <a:buChar char="›"/>
                <a:defRPr sz="1200" kern="1200">
                  <a:solidFill>
                    <a:schemeClr val="tx1"/>
                  </a:solidFill>
                  <a:latin typeface="TradeGothic CondEighteen" pitchFamily="2" charset="0"/>
                  <a:ea typeface="+mn-ea"/>
                  <a:cs typeface="+mn-cs"/>
                </a:defRPr>
              </a:lvl7pPr>
              <a:lvl8pPr marL="228600" indent="-228600" algn="l" defTabSz="993678" rtl="0" eaLnBrk="1" latinLnBrk="0" hangingPunct="1">
                <a:lnSpc>
                  <a:spcPct val="107000"/>
                </a:lnSpc>
                <a:spcBef>
                  <a:spcPts val="0"/>
                </a:spcBef>
                <a:spcAft>
                  <a:spcPts val="600"/>
                </a:spcAft>
                <a:buClr>
                  <a:schemeClr val="accent1"/>
                </a:buClr>
                <a:buFont typeface="+mj-lt"/>
                <a:buAutoNum type="arabicPeriod"/>
                <a:defRPr sz="1200" kern="1200" baseline="0">
                  <a:solidFill>
                    <a:schemeClr val="tx1"/>
                  </a:solidFill>
                  <a:latin typeface="TradeGothic CondEighteen" pitchFamily="2" charset="0"/>
                  <a:ea typeface="+mn-ea"/>
                  <a:cs typeface="+mn-cs"/>
                </a:defRPr>
              </a:lvl8pPr>
              <a:lvl9pPr marL="363538" indent="-187325" algn="l" defTabSz="993678" rtl="0" eaLnBrk="1" latinLnBrk="0" hangingPunct="1">
                <a:lnSpc>
                  <a:spcPct val="107000"/>
                </a:lnSpc>
                <a:spcBef>
                  <a:spcPts val="0"/>
                </a:spcBef>
                <a:spcAft>
                  <a:spcPts val="600"/>
                </a:spcAft>
                <a:buClr>
                  <a:schemeClr val="accent1"/>
                </a:buClr>
                <a:buFont typeface="Palatino Linotype" pitchFamily="18" charset="0"/>
                <a:buChar char="‐"/>
                <a:defRPr sz="1200" kern="1200" baseline="0">
                  <a:solidFill>
                    <a:srgbClr val="646464"/>
                  </a:solidFill>
                  <a:latin typeface="TradeGothic CondEighteen" pitchFamily="2" charset="0"/>
                  <a:ea typeface="+mn-ea"/>
                  <a:cs typeface="+mn-cs"/>
                </a:defRPr>
              </a:lvl9pPr>
            </a:lstStyle>
            <a:p>
              <a:pPr algn="ctr"/>
              <a:r>
                <a:rPr lang="en-GB" sz="800" dirty="0">
                  <a:solidFill>
                    <a:schemeClr val="tx2"/>
                  </a:solidFill>
                  <a:latin typeface="+mj-lt"/>
                </a:rPr>
                <a:t>Cutting edge infrastructure</a:t>
              </a:r>
            </a:p>
          </p:txBody>
        </p:sp>
        <p:pic>
          <p:nvPicPr>
            <p:cNvPr id="27" name="Image 15">
              <a:extLst>
                <a:ext uri="{FF2B5EF4-FFF2-40B4-BE49-F238E27FC236}">
                  <a16:creationId xmlns:a16="http://schemas.microsoft.com/office/drawing/2014/main" id="{CB10F8F4-2549-B1DE-20E2-3F7C8BF458F6}"/>
                </a:ext>
              </a:extLst>
            </p:cNvPr>
            <p:cNvPicPr>
              <a:picLocks noChangeAspect="1"/>
            </p:cNvPicPr>
            <p:nvPr/>
          </p:nvPicPr>
          <p:blipFill>
            <a:blip r:embed="rId11" cstate="print">
              <a:duotone>
                <a:prstClr val="black"/>
                <a:srgbClr val="414141">
                  <a:tint val="45000"/>
                  <a:satMod val="400000"/>
                </a:srgbClr>
              </a:duotone>
              <a:extLst>
                <a:ext uri="{28A0092B-C50C-407E-A947-70E740481C1C}">
                  <a14:useLocalDpi xmlns:a14="http://schemas.microsoft.com/office/drawing/2010/main" val="0"/>
                </a:ext>
              </a:extLst>
            </a:blip>
            <a:stretch>
              <a:fillRect/>
            </a:stretch>
          </p:blipFill>
          <p:spPr>
            <a:xfrm>
              <a:off x="6992307" y="3091337"/>
              <a:ext cx="966449" cy="836588"/>
            </a:xfrm>
            <a:prstGeom prst="rect">
              <a:avLst/>
            </a:prstGeom>
          </p:spPr>
        </p:pic>
        <p:sp>
          <p:nvSpPr>
            <p:cNvPr id="28" name="Espace réservé du texte 7">
              <a:extLst>
                <a:ext uri="{FF2B5EF4-FFF2-40B4-BE49-F238E27FC236}">
                  <a16:creationId xmlns:a16="http://schemas.microsoft.com/office/drawing/2014/main" id="{E94F5D0A-A1FD-FC82-9F86-9D090FA9F506}"/>
                </a:ext>
              </a:extLst>
            </p:cNvPr>
            <p:cNvSpPr txBox="1">
              <a:spLocks/>
            </p:cNvSpPr>
            <p:nvPr/>
          </p:nvSpPr>
          <p:spPr>
            <a:xfrm>
              <a:off x="8115057" y="3854200"/>
              <a:ext cx="1015889" cy="261290"/>
            </a:xfrm>
            <a:prstGeom prst="rect">
              <a:avLst/>
            </a:prstGeom>
          </p:spPr>
          <p:txBody>
            <a:bodyPr lIns="0" tIns="0" rIns="0" bIns="0">
              <a:spAutoFit/>
            </a:bodyPr>
            <a:lstStyle>
              <a:lvl1pPr marL="0" indent="0" algn="l" defTabSz="993678" rtl="0" eaLnBrk="1" latinLnBrk="0" hangingPunct="1">
                <a:lnSpc>
                  <a:spcPct val="107000"/>
                </a:lnSpc>
                <a:spcBef>
                  <a:spcPts val="0"/>
                </a:spcBef>
                <a:spcAft>
                  <a:spcPts val="1200"/>
                </a:spcAft>
                <a:buFont typeface="Arial" pitchFamily="34" charset="0"/>
                <a:buNone/>
                <a:defRPr sz="1800" b="0" kern="1200">
                  <a:solidFill>
                    <a:schemeClr val="tx1"/>
                  </a:solidFill>
                  <a:latin typeface="+mn-lt"/>
                  <a:ea typeface="+mn-ea"/>
                  <a:cs typeface="+mn-cs"/>
                </a:defRPr>
              </a:lvl1pPr>
              <a:lvl2pPr marL="0" indent="0" algn="l" defTabSz="993678" rtl="0" eaLnBrk="1" latinLnBrk="0" hangingPunct="1">
                <a:lnSpc>
                  <a:spcPct val="107000"/>
                </a:lnSpc>
                <a:spcBef>
                  <a:spcPts val="0"/>
                </a:spcBef>
                <a:spcAft>
                  <a:spcPts val="1200"/>
                </a:spcAft>
                <a:buFont typeface="Arial" pitchFamily="34" charset="0"/>
                <a:buNone/>
                <a:tabLst/>
                <a:defRPr sz="1800" kern="1200" baseline="0">
                  <a:solidFill>
                    <a:srgbClr val="646464"/>
                  </a:solidFill>
                  <a:latin typeface="+mn-lt"/>
                  <a:ea typeface="+mn-ea"/>
                  <a:cs typeface="+mn-cs"/>
                </a:defRPr>
              </a:lvl2pPr>
              <a:lvl3pPr marL="265113" indent="-265113" algn="l" defTabSz="993678" rtl="0" eaLnBrk="1" latinLnBrk="0" hangingPunct="1">
                <a:lnSpc>
                  <a:spcPct val="107000"/>
                </a:lnSpc>
                <a:spcBef>
                  <a:spcPts val="0"/>
                </a:spcBef>
                <a:spcAft>
                  <a:spcPts val="1200"/>
                </a:spcAft>
                <a:buClr>
                  <a:schemeClr val="accent1"/>
                </a:buClr>
                <a:buSzPct val="150000"/>
                <a:buFont typeface="Georgia" pitchFamily="18" charset="0"/>
                <a:buChar char="›"/>
                <a:defRPr sz="1800" kern="1200" baseline="0">
                  <a:solidFill>
                    <a:schemeClr val="tx1"/>
                  </a:solidFill>
                  <a:latin typeface="+mn-lt"/>
                  <a:ea typeface="+mn-ea"/>
                  <a:cs typeface="+mn-cs"/>
                </a:defRPr>
              </a:lvl3pPr>
              <a:lvl4pPr marL="265113" indent="-265113" algn="l" defTabSz="993678" rtl="0" eaLnBrk="1" latinLnBrk="0" hangingPunct="1">
                <a:lnSpc>
                  <a:spcPct val="107000"/>
                </a:lnSpc>
                <a:spcBef>
                  <a:spcPts val="0"/>
                </a:spcBef>
                <a:spcAft>
                  <a:spcPts val="1200"/>
                </a:spcAft>
                <a:buClr>
                  <a:schemeClr val="accent1"/>
                </a:buClr>
                <a:buFont typeface="+mj-lt"/>
                <a:buAutoNum type="arabicPeriod"/>
                <a:defRPr sz="1800" kern="1200">
                  <a:solidFill>
                    <a:schemeClr val="tx1"/>
                  </a:solidFill>
                  <a:latin typeface="+mn-lt"/>
                  <a:ea typeface="+mn-ea"/>
                  <a:cs typeface="+mn-cs"/>
                </a:defRPr>
              </a:lvl4pPr>
              <a:lvl5pPr marL="539750" marR="0" indent="-284163" algn="l" defTabSz="993678" rtl="0" eaLnBrk="1" fontAlgn="auto" latinLnBrk="0" hangingPunct="1">
                <a:lnSpc>
                  <a:spcPct val="107000"/>
                </a:lnSpc>
                <a:spcBef>
                  <a:spcPts val="0"/>
                </a:spcBef>
                <a:spcAft>
                  <a:spcPts val="1200"/>
                </a:spcAft>
                <a:buClr>
                  <a:schemeClr val="accent1"/>
                </a:buClr>
                <a:buSzTx/>
                <a:buFont typeface="Calibri" pitchFamily="34" charset="0"/>
                <a:buChar char="−"/>
                <a:tabLst/>
                <a:defRPr sz="1800" kern="1200" baseline="0">
                  <a:solidFill>
                    <a:srgbClr val="646464"/>
                  </a:solidFill>
                  <a:latin typeface="+mn-lt"/>
                  <a:ea typeface="+mn-ea"/>
                  <a:cs typeface="+mn-cs"/>
                </a:defRPr>
              </a:lvl5pPr>
              <a:lvl6pPr marL="0" marR="0" indent="0" algn="l" defTabSz="993678" rtl="0" eaLnBrk="1" fontAlgn="auto" latinLnBrk="0" hangingPunct="1">
                <a:lnSpc>
                  <a:spcPct val="107000"/>
                </a:lnSpc>
                <a:spcBef>
                  <a:spcPts val="0"/>
                </a:spcBef>
                <a:spcAft>
                  <a:spcPts val="600"/>
                </a:spcAft>
                <a:buClr>
                  <a:schemeClr val="accent1"/>
                </a:buClr>
                <a:buSzTx/>
                <a:buFontTx/>
                <a:buNone/>
                <a:tabLst/>
                <a:defRPr sz="1200" kern="1200">
                  <a:solidFill>
                    <a:schemeClr val="tx1"/>
                  </a:solidFill>
                  <a:latin typeface="TradeGothic CondEighteen" pitchFamily="2" charset="0"/>
                  <a:ea typeface="+mn-ea"/>
                  <a:cs typeface="+mn-cs"/>
                </a:defRPr>
              </a:lvl6pPr>
              <a:lvl7pPr marL="176213" indent="-176213" algn="l" defTabSz="993678" rtl="0" eaLnBrk="1" latinLnBrk="0" hangingPunct="1">
                <a:lnSpc>
                  <a:spcPct val="107000"/>
                </a:lnSpc>
                <a:spcBef>
                  <a:spcPts val="0"/>
                </a:spcBef>
                <a:spcAft>
                  <a:spcPts val="600"/>
                </a:spcAft>
                <a:buClr>
                  <a:schemeClr val="accent1"/>
                </a:buClr>
                <a:buFont typeface="Georgia" pitchFamily="18" charset="0"/>
                <a:buChar char="›"/>
                <a:defRPr sz="1200" kern="1200">
                  <a:solidFill>
                    <a:schemeClr val="tx1"/>
                  </a:solidFill>
                  <a:latin typeface="TradeGothic CondEighteen" pitchFamily="2" charset="0"/>
                  <a:ea typeface="+mn-ea"/>
                  <a:cs typeface="+mn-cs"/>
                </a:defRPr>
              </a:lvl7pPr>
              <a:lvl8pPr marL="228600" indent="-228600" algn="l" defTabSz="993678" rtl="0" eaLnBrk="1" latinLnBrk="0" hangingPunct="1">
                <a:lnSpc>
                  <a:spcPct val="107000"/>
                </a:lnSpc>
                <a:spcBef>
                  <a:spcPts val="0"/>
                </a:spcBef>
                <a:spcAft>
                  <a:spcPts val="600"/>
                </a:spcAft>
                <a:buClr>
                  <a:schemeClr val="accent1"/>
                </a:buClr>
                <a:buFont typeface="+mj-lt"/>
                <a:buAutoNum type="arabicPeriod"/>
                <a:defRPr sz="1200" kern="1200" baseline="0">
                  <a:solidFill>
                    <a:schemeClr val="tx1"/>
                  </a:solidFill>
                  <a:latin typeface="TradeGothic CondEighteen" pitchFamily="2" charset="0"/>
                  <a:ea typeface="+mn-ea"/>
                  <a:cs typeface="+mn-cs"/>
                </a:defRPr>
              </a:lvl8pPr>
              <a:lvl9pPr marL="363538" indent="-187325" algn="l" defTabSz="993678" rtl="0" eaLnBrk="1" latinLnBrk="0" hangingPunct="1">
                <a:lnSpc>
                  <a:spcPct val="107000"/>
                </a:lnSpc>
                <a:spcBef>
                  <a:spcPts val="0"/>
                </a:spcBef>
                <a:spcAft>
                  <a:spcPts val="600"/>
                </a:spcAft>
                <a:buClr>
                  <a:schemeClr val="accent1"/>
                </a:buClr>
                <a:buFont typeface="Palatino Linotype" pitchFamily="18" charset="0"/>
                <a:buChar char="‐"/>
                <a:defRPr sz="1200" kern="1200" baseline="0">
                  <a:solidFill>
                    <a:srgbClr val="646464"/>
                  </a:solidFill>
                  <a:latin typeface="TradeGothic CondEighteen" pitchFamily="2" charset="0"/>
                  <a:ea typeface="+mn-ea"/>
                  <a:cs typeface="+mn-cs"/>
                </a:defRPr>
              </a:lvl9pPr>
            </a:lstStyle>
            <a:p>
              <a:pPr algn="ctr"/>
              <a:r>
                <a:rPr lang="en-GB" sz="800">
                  <a:solidFill>
                    <a:schemeClr val="tx2"/>
                  </a:solidFill>
                  <a:latin typeface="+mj-lt"/>
                </a:rPr>
                <a:t>Mindful travel and green mobility</a:t>
              </a:r>
            </a:p>
          </p:txBody>
        </p:sp>
        <p:pic>
          <p:nvPicPr>
            <p:cNvPr id="35" name="Image 16">
              <a:extLst>
                <a:ext uri="{FF2B5EF4-FFF2-40B4-BE49-F238E27FC236}">
                  <a16:creationId xmlns:a16="http://schemas.microsoft.com/office/drawing/2014/main" id="{5DAE4E78-051D-14FD-0F7B-6D19BE29E104}"/>
                </a:ext>
              </a:extLst>
            </p:cNvPr>
            <p:cNvPicPr>
              <a:picLocks noChangeAspect="1"/>
            </p:cNvPicPr>
            <p:nvPr/>
          </p:nvPicPr>
          <p:blipFill>
            <a:blip r:embed="rId12" cstate="print">
              <a:duotone>
                <a:prstClr val="black"/>
                <a:srgbClr val="414141">
                  <a:tint val="45000"/>
                  <a:satMod val="400000"/>
                </a:srgbClr>
              </a:duotone>
              <a:extLst>
                <a:ext uri="{28A0092B-C50C-407E-A947-70E740481C1C}">
                  <a14:useLocalDpi xmlns:a14="http://schemas.microsoft.com/office/drawing/2010/main" val="0"/>
                </a:ext>
              </a:extLst>
            </a:blip>
            <a:stretch>
              <a:fillRect/>
            </a:stretch>
          </p:blipFill>
          <p:spPr>
            <a:xfrm>
              <a:off x="8139777" y="3070152"/>
              <a:ext cx="966449" cy="839655"/>
            </a:xfrm>
            <a:prstGeom prst="rect">
              <a:avLst/>
            </a:prstGeom>
          </p:spPr>
        </p:pic>
        <p:pic>
          <p:nvPicPr>
            <p:cNvPr id="36" name="Image 18">
              <a:extLst>
                <a:ext uri="{FF2B5EF4-FFF2-40B4-BE49-F238E27FC236}">
                  <a16:creationId xmlns:a16="http://schemas.microsoft.com/office/drawing/2014/main" id="{D5C01E3B-A8D6-6480-F953-30A0F7764E46}"/>
                </a:ext>
              </a:extLst>
            </p:cNvPr>
            <p:cNvPicPr>
              <a:picLocks noChangeAspect="1"/>
            </p:cNvPicPr>
            <p:nvPr/>
          </p:nvPicPr>
          <p:blipFill>
            <a:blip r:embed="rId13" cstate="print">
              <a:duotone>
                <a:prstClr val="black"/>
                <a:srgbClr val="414141">
                  <a:tint val="45000"/>
                  <a:satMod val="400000"/>
                </a:srgbClr>
              </a:duotone>
              <a:extLst>
                <a:ext uri="{28A0092B-C50C-407E-A947-70E740481C1C}">
                  <a14:useLocalDpi xmlns:a14="http://schemas.microsoft.com/office/drawing/2010/main" val="0"/>
                </a:ext>
              </a:extLst>
            </a:blip>
            <a:stretch>
              <a:fillRect/>
            </a:stretch>
          </p:blipFill>
          <p:spPr>
            <a:xfrm>
              <a:off x="9287247" y="3155404"/>
              <a:ext cx="832604" cy="720728"/>
            </a:xfrm>
            <a:prstGeom prst="rect">
              <a:avLst/>
            </a:prstGeom>
          </p:spPr>
        </p:pic>
        <p:sp>
          <p:nvSpPr>
            <p:cNvPr id="37" name="Espace réservé du texte 5">
              <a:extLst>
                <a:ext uri="{FF2B5EF4-FFF2-40B4-BE49-F238E27FC236}">
                  <a16:creationId xmlns:a16="http://schemas.microsoft.com/office/drawing/2014/main" id="{66627408-9DE2-9B9B-C702-5D71911B0FA9}"/>
                </a:ext>
              </a:extLst>
            </p:cNvPr>
            <p:cNvSpPr txBox="1">
              <a:spLocks/>
            </p:cNvSpPr>
            <p:nvPr/>
          </p:nvSpPr>
          <p:spPr>
            <a:xfrm>
              <a:off x="9195605" y="3847072"/>
              <a:ext cx="1015889" cy="261290"/>
            </a:xfrm>
            <a:prstGeom prst="rect">
              <a:avLst/>
            </a:prstGeom>
          </p:spPr>
          <p:txBody>
            <a:bodyPr lIns="0" tIns="0" rIns="0" bIns="0">
              <a:spAutoFit/>
            </a:bodyPr>
            <a:lstStyle>
              <a:lvl1pPr marL="0" indent="0" algn="l" defTabSz="993678" rtl="0" eaLnBrk="1" latinLnBrk="0" hangingPunct="1">
                <a:lnSpc>
                  <a:spcPct val="107000"/>
                </a:lnSpc>
                <a:spcBef>
                  <a:spcPts val="0"/>
                </a:spcBef>
                <a:spcAft>
                  <a:spcPts val="1200"/>
                </a:spcAft>
                <a:buFont typeface="Arial" pitchFamily="34" charset="0"/>
                <a:buNone/>
                <a:defRPr sz="1800" b="0" kern="1200">
                  <a:solidFill>
                    <a:schemeClr val="tx1"/>
                  </a:solidFill>
                  <a:latin typeface="+mn-lt"/>
                  <a:ea typeface="+mn-ea"/>
                  <a:cs typeface="+mn-cs"/>
                </a:defRPr>
              </a:lvl1pPr>
              <a:lvl2pPr marL="0" indent="0" algn="l" defTabSz="993678" rtl="0" eaLnBrk="1" latinLnBrk="0" hangingPunct="1">
                <a:lnSpc>
                  <a:spcPct val="107000"/>
                </a:lnSpc>
                <a:spcBef>
                  <a:spcPts val="0"/>
                </a:spcBef>
                <a:spcAft>
                  <a:spcPts val="1200"/>
                </a:spcAft>
                <a:buFont typeface="Arial" pitchFamily="34" charset="0"/>
                <a:buNone/>
                <a:tabLst/>
                <a:defRPr sz="1800" kern="1200" baseline="0">
                  <a:solidFill>
                    <a:srgbClr val="646464"/>
                  </a:solidFill>
                  <a:latin typeface="+mn-lt"/>
                  <a:ea typeface="+mn-ea"/>
                  <a:cs typeface="+mn-cs"/>
                </a:defRPr>
              </a:lvl2pPr>
              <a:lvl3pPr marL="265113" indent="-265113" algn="l" defTabSz="993678" rtl="0" eaLnBrk="1" latinLnBrk="0" hangingPunct="1">
                <a:lnSpc>
                  <a:spcPct val="107000"/>
                </a:lnSpc>
                <a:spcBef>
                  <a:spcPts val="0"/>
                </a:spcBef>
                <a:spcAft>
                  <a:spcPts val="1200"/>
                </a:spcAft>
                <a:buClr>
                  <a:schemeClr val="accent1"/>
                </a:buClr>
                <a:buSzPct val="150000"/>
                <a:buFont typeface="Georgia" pitchFamily="18" charset="0"/>
                <a:buChar char="›"/>
                <a:defRPr sz="1800" kern="1200" baseline="0">
                  <a:solidFill>
                    <a:schemeClr val="tx1"/>
                  </a:solidFill>
                  <a:latin typeface="+mn-lt"/>
                  <a:ea typeface="+mn-ea"/>
                  <a:cs typeface="+mn-cs"/>
                </a:defRPr>
              </a:lvl3pPr>
              <a:lvl4pPr marL="265113" indent="-265113" algn="l" defTabSz="993678" rtl="0" eaLnBrk="1" latinLnBrk="0" hangingPunct="1">
                <a:lnSpc>
                  <a:spcPct val="107000"/>
                </a:lnSpc>
                <a:spcBef>
                  <a:spcPts val="0"/>
                </a:spcBef>
                <a:spcAft>
                  <a:spcPts val="1200"/>
                </a:spcAft>
                <a:buClr>
                  <a:schemeClr val="accent1"/>
                </a:buClr>
                <a:buFont typeface="+mj-lt"/>
                <a:buAutoNum type="arabicPeriod"/>
                <a:defRPr sz="1800" kern="1200">
                  <a:solidFill>
                    <a:schemeClr val="tx1"/>
                  </a:solidFill>
                  <a:latin typeface="+mn-lt"/>
                  <a:ea typeface="+mn-ea"/>
                  <a:cs typeface="+mn-cs"/>
                </a:defRPr>
              </a:lvl4pPr>
              <a:lvl5pPr marL="539750" marR="0" indent="-284163" algn="l" defTabSz="993678" rtl="0" eaLnBrk="1" fontAlgn="auto" latinLnBrk="0" hangingPunct="1">
                <a:lnSpc>
                  <a:spcPct val="107000"/>
                </a:lnSpc>
                <a:spcBef>
                  <a:spcPts val="0"/>
                </a:spcBef>
                <a:spcAft>
                  <a:spcPts val="1200"/>
                </a:spcAft>
                <a:buClr>
                  <a:schemeClr val="accent1"/>
                </a:buClr>
                <a:buSzTx/>
                <a:buFont typeface="Calibri" pitchFamily="34" charset="0"/>
                <a:buChar char="−"/>
                <a:tabLst/>
                <a:defRPr sz="1800" kern="1200" baseline="0">
                  <a:solidFill>
                    <a:srgbClr val="646464"/>
                  </a:solidFill>
                  <a:latin typeface="+mn-lt"/>
                  <a:ea typeface="+mn-ea"/>
                  <a:cs typeface="+mn-cs"/>
                </a:defRPr>
              </a:lvl5pPr>
              <a:lvl6pPr marL="0" marR="0" indent="0" algn="l" defTabSz="993678" rtl="0" eaLnBrk="1" fontAlgn="auto" latinLnBrk="0" hangingPunct="1">
                <a:lnSpc>
                  <a:spcPct val="107000"/>
                </a:lnSpc>
                <a:spcBef>
                  <a:spcPts val="0"/>
                </a:spcBef>
                <a:spcAft>
                  <a:spcPts val="600"/>
                </a:spcAft>
                <a:buClr>
                  <a:schemeClr val="accent1"/>
                </a:buClr>
                <a:buSzTx/>
                <a:buFontTx/>
                <a:buNone/>
                <a:tabLst/>
                <a:defRPr sz="1200" kern="1200">
                  <a:solidFill>
                    <a:schemeClr val="tx1"/>
                  </a:solidFill>
                  <a:latin typeface="TradeGothic CondEighteen" pitchFamily="2" charset="0"/>
                  <a:ea typeface="+mn-ea"/>
                  <a:cs typeface="+mn-cs"/>
                </a:defRPr>
              </a:lvl6pPr>
              <a:lvl7pPr marL="176213" indent="-176213" algn="l" defTabSz="993678" rtl="0" eaLnBrk="1" latinLnBrk="0" hangingPunct="1">
                <a:lnSpc>
                  <a:spcPct val="107000"/>
                </a:lnSpc>
                <a:spcBef>
                  <a:spcPts val="0"/>
                </a:spcBef>
                <a:spcAft>
                  <a:spcPts val="600"/>
                </a:spcAft>
                <a:buClr>
                  <a:schemeClr val="accent1"/>
                </a:buClr>
                <a:buFont typeface="Georgia" pitchFamily="18" charset="0"/>
                <a:buChar char="›"/>
                <a:defRPr sz="1200" kern="1200">
                  <a:solidFill>
                    <a:schemeClr val="tx1"/>
                  </a:solidFill>
                  <a:latin typeface="TradeGothic CondEighteen" pitchFamily="2" charset="0"/>
                  <a:ea typeface="+mn-ea"/>
                  <a:cs typeface="+mn-cs"/>
                </a:defRPr>
              </a:lvl7pPr>
              <a:lvl8pPr marL="228600" indent="-228600" algn="l" defTabSz="993678" rtl="0" eaLnBrk="1" latinLnBrk="0" hangingPunct="1">
                <a:lnSpc>
                  <a:spcPct val="107000"/>
                </a:lnSpc>
                <a:spcBef>
                  <a:spcPts val="0"/>
                </a:spcBef>
                <a:spcAft>
                  <a:spcPts val="600"/>
                </a:spcAft>
                <a:buClr>
                  <a:schemeClr val="accent1"/>
                </a:buClr>
                <a:buFont typeface="+mj-lt"/>
                <a:buAutoNum type="arabicPeriod"/>
                <a:defRPr sz="1200" kern="1200" baseline="0">
                  <a:solidFill>
                    <a:schemeClr val="tx1"/>
                  </a:solidFill>
                  <a:latin typeface="TradeGothic CondEighteen" pitchFamily="2" charset="0"/>
                  <a:ea typeface="+mn-ea"/>
                  <a:cs typeface="+mn-cs"/>
                </a:defRPr>
              </a:lvl8pPr>
              <a:lvl9pPr marL="363538" indent="-187325" algn="l" defTabSz="993678" rtl="0" eaLnBrk="1" latinLnBrk="0" hangingPunct="1">
                <a:lnSpc>
                  <a:spcPct val="107000"/>
                </a:lnSpc>
                <a:spcBef>
                  <a:spcPts val="0"/>
                </a:spcBef>
                <a:spcAft>
                  <a:spcPts val="600"/>
                </a:spcAft>
                <a:buClr>
                  <a:schemeClr val="accent1"/>
                </a:buClr>
                <a:buFont typeface="Palatino Linotype" pitchFamily="18" charset="0"/>
                <a:buChar char="‐"/>
                <a:defRPr sz="1200" kern="1200" baseline="0">
                  <a:solidFill>
                    <a:srgbClr val="646464"/>
                  </a:solidFill>
                  <a:latin typeface="TradeGothic CondEighteen" pitchFamily="2" charset="0"/>
                  <a:ea typeface="+mn-ea"/>
                  <a:cs typeface="+mn-cs"/>
                </a:defRPr>
              </a:lvl9pPr>
            </a:lstStyle>
            <a:p>
              <a:pPr algn="ctr"/>
              <a:r>
                <a:rPr lang="en-GB" sz="800">
                  <a:solidFill>
                    <a:schemeClr val="tx2"/>
                  </a:solidFill>
                  <a:latin typeface="+mj-lt"/>
                </a:rPr>
                <a:t>Smarter consumption</a:t>
              </a:r>
            </a:p>
          </p:txBody>
        </p:sp>
      </p:grpSp>
      <p:pic>
        <p:nvPicPr>
          <p:cNvPr id="7" name="Picture 6">
            <a:extLst>
              <a:ext uri="{FF2B5EF4-FFF2-40B4-BE49-F238E27FC236}">
                <a16:creationId xmlns:a16="http://schemas.microsoft.com/office/drawing/2014/main" id="{FE3318B2-79BA-475D-B3C5-D98E3B6D317C}"/>
              </a:ext>
            </a:extLst>
          </p:cNvPr>
          <p:cNvPicPr>
            <a:picLocks noChangeAspect="1"/>
          </p:cNvPicPr>
          <p:nvPr/>
        </p:nvPicPr>
        <p:blipFill rotWithShape="1">
          <a:blip r:embed="rId14"/>
          <a:srcRect l="33011" r="35002" b="47081"/>
          <a:stretch/>
        </p:blipFill>
        <p:spPr>
          <a:xfrm>
            <a:off x="6858000" y="2350796"/>
            <a:ext cx="1079825" cy="713664"/>
          </a:xfrm>
          <a:prstGeom prst="rect">
            <a:avLst/>
          </a:prstGeom>
        </p:spPr>
      </p:pic>
    </p:spTree>
    <p:extLst>
      <p:ext uri="{BB962C8B-B14F-4D97-AF65-F5344CB8AC3E}">
        <p14:creationId xmlns:p14="http://schemas.microsoft.com/office/powerpoint/2010/main" val="62021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150FC-ED8F-4FFB-A462-2644BA005497}"/>
              </a:ext>
            </a:extLst>
          </p:cNvPr>
          <p:cNvSpPr>
            <a:spLocks noGrp="1"/>
          </p:cNvSpPr>
          <p:nvPr>
            <p:ph type="title"/>
          </p:nvPr>
        </p:nvSpPr>
        <p:spPr/>
        <p:txBody>
          <a:bodyPr/>
          <a:lstStyle/>
          <a:p>
            <a:r>
              <a:rPr lang="en-GB" dirty="0"/>
              <a:t>Our client assets</a:t>
            </a:r>
            <a:endParaRPr lang="fr-CH" dirty="0"/>
          </a:p>
        </p:txBody>
      </p:sp>
      <p:sp>
        <p:nvSpPr>
          <p:cNvPr id="4" name="Slide Number Placeholder 3">
            <a:extLst>
              <a:ext uri="{FF2B5EF4-FFF2-40B4-BE49-F238E27FC236}">
                <a16:creationId xmlns:a16="http://schemas.microsoft.com/office/drawing/2014/main" id="{572EE8AA-C2C3-4D33-BBA5-ADEC956A7DAF}"/>
              </a:ext>
            </a:extLst>
          </p:cNvPr>
          <p:cNvSpPr>
            <a:spLocks noGrp="1"/>
          </p:cNvSpPr>
          <p:nvPr>
            <p:ph type="sldNum" sz="quarter" idx="12"/>
          </p:nvPr>
        </p:nvSpPr>
        <p:spPr/>
        <p:txBody>
          <a:bodyPr/>
          <a:lstStyle/>
          <a:p>
            <a:fld id="{0E1FD2AC-D77C-45F3-940D-DF1429217BF6}" type="slidenum">
              <a:rPr lang="fr-CH" smtClean="0"/>
              <a:pPr/>
              <a:t>5</a:t>
            </a:fld>
            <a:endParaRPr lang="fr-CH"/>
          </a:p>
        </p:txBody>
      </p:sp>
      <p:sp>
        <p:nvSpPr>
          <p:cNvPr id="3" name="Text Placeholder 2">
            <a:extLst>
              <a:ext uri="{FF2B5EF4-FFF2-40B4-BE49-F238E27FC236}">
                <a16:creationId xmlns:a16="http://schemas.microsoft.com/office/drawing/2014/main" id="{49ED95EE-B718-AA5A-3755-3D7C1A47D741}"/>
              </a:ext>
            </a:extLst>
          </p:cNvPr>
          <p:cNvSpPr>
            <a:spLocks noGrp="1"/>
          </p:cNvSpPr>
          <p:nvPr>
            <p:ph type="body" sz="quarter" idx="13"/>
          </p:nvPr>
        </p:nvSpPr>
        <p:spPr/>
        <p:txBody>
          <a:bodyPr/>
          <a:lstStyle/>
          <a:p>
            <a:r>
              <a:rPr lang="en-GB" dirty="0"/>
              <a:t>Responsible investment at </a:t>
            </a:r>
            <a:r>
              <a:rPr lang="en-GB" dirty="0" err="1"/>
              <a:t>pictet</a:t>
            </a:r>
            <a:r>
              <a:rPr lang="en-GB" dirty="0"/>
              <a:t> group</a:t>
            </a:r>
          </a:p>
        </p:txBody>
      </p:sp>
      <p:sp>
        <p:nvSpPr>
          <p:cNvPr id="15" name="SHAPE-20200423114950">
            <a:extLst>
              <a:ext uri="{FF2B5EF4-FFF2-40B4-BE49-F238E27FC236}">
                <a16:creationId xmlns:a16="http://schemas.microsoft.com/office/drawing/2014/main" id="{F0526D96-2A92-4CBC-86F6-ACB84F2B5222}"/>
              </a:ext>
            </a:extLst>
          </p:cNvPr>
          <p:cNvSpPr txBox="1"/>
          <p:nvPr/>
        </p:nvSpPr>
        <p:spPr>
          <a:xfrm>
            <a:off x="640989" y="7879525"/>
            <a:ext cx="9250058" cy="104067"/>
          </a:xfrm>
          <a:prstGeom prst="rect">
            <a:avLst/>
          </a:prstGeom>
          <a:noFill/>
          <a:ln w="12700">
            <a:noFill/>
          </a:ln>
        </p:spPr>
        <p:txBody>
          <a:bodyPr wrap="square" lIns="0" tIns="0" rIns="0" bIns="0" rtlCol="0" anchor="b" anchorCtr="0">
            <a:spAutoFit/>
          </a:bodyPr>
          <a:lstStyle/>
          <a:p>
            <a:pPr>
              <a:lnSpc>
                <a:spcPts val="800"/>
              </a:lnSpc>
            </a:pPr>
            <a:endParaRPr lang="en-US" sz="800">
              <a:latin typeface="TradeGothic" panose="02000500000000000000" pitchFamily="2" charset="0"/>
            </a:endParaRPr>
          </a:p>
        </p:txBody>
      </p:sp>
      <p:graphicFrame>
        <p:nvGraphicFramePr>
          <p:cNvPr id="22" name="Table 21">
            <a:extLst>
              <a:ext uri="{FF2B5EF4-FFF2-40B4-BE49-F238E27FC236}">
                <a16:creationId xmlns:a16="http://schemas.microsoft.com/office/drawing/2014/main" id="{B6C9DD14-0349-4CC2-967F-9B0016C30316}"/>
              </a:ext>
            </a:extLst>
          </p:cNvPr>
          <p:cNvGraphicFramePr>
            <a:graphicFrameLocks noGrp="1"/>
          </p:cNvGraphicFramePr>
          <p:nvPr>
            <p:custDataLst>
              <p:tags r:id="rId1"/>
            </p:custDataLst>
            <p:extLst>
              <p:ext uri="{D42A27DB-BD31-4B8C-83A1-F6EECF244321}">
                <p14:modId xmlns:p14="http://schemas.microsoft.com/office/powerpoint/2010/main" val="3703392358"/>
              </p:ext>
            </p:extLst>
          </p:nvPr>
        </p:nvGraphicFramePr>
        <p:xfrm>
          <a:off x="660400" y="1406179"/>
          <a:ext cx="9396000" cy="5376087"/>
        </p:xfrm>
        <a:graphic>
          <a:graphicData uri="http://schemas.openxmlformats.org/drawingml/2006/table">
            <a:tbl>
              <a:tblPr firstRow="1" bandRow="1">
                <a:tableStyleId>{2D5ABB26-0587-4C30-8999-92F81FD0307C}</a:tableStyleId>
              </a:tblPr>
              <a:tblGrid>
                <a:gridCol w="1980000">
                  <a:extLst>
                    <a:ext uri="{9D8B030D-6E8A-4147-A177-3AD203B41FA5}">
                      <a16:colId xmlns:a16="http://schemas.microsoft.com/office/drawing/2014/main" val="3371311555"/>
                    </a:ext>
                  </a:extLst>
                </a:gridCol>
                <a:gridCol w="4212000">
                  <a:extLst>
                    <a:ext uri="{9D8B030D-6E8A-4147-A177-3AD203B41FA5}">
                      <a16:colId xmlns:a16="http://schemas.microsoft.com/office/drawing/2014/main" val="3921383876"/>
                    </a:ext>
                  </a:extLst>
                </a:gridCol>
                <a:gridCol w="3204000">
                  <a:extLst>
                    <a:ext uri="{9D8B030D-6E8A-4147-A177-3AD203B41FA5}">
                      <a16:colId xmlns:a16="http://schemas.microsoft.com/office/drawing/2014/main" val="3690046725"/>
                    </a:ext>
                  </a:extLst>
                </a:gridCol>
              </a:tblGrid>
              <a:tr h="0">
                <a:tc gridSpan="3">
                  <a:txBody>
                    <a:bodyPr/>
                    <a:lstStyle/>
                    <a:p>
                      <a:pPr algn="l">
                        <a:lnSpc>
                          <a:spcPct val="100000"/>
                        </a:lnSpc>
                        <a:spcBef>
                          <a:spcPts val="0"/>
                        </a:spcBef>
                        <a:spcAft>
                          <a:spcPts val="0"/>
                        </a:spcAft>
                      </a:pPr>
                      <a:r>
                        <a:rPr lang="en-GB" sz="1100" b="1" i="0" cap="none" dirty="0">
                          <a:solidFill>
                            <a:srgbClr val="3E3E3E"/>
                          </a:solidFill>
                          <a:latin typeface="+mj-lt"/>
                        </a:rPr>
                        <a:t>As an investor, our biggest impact lies in how we manage assets on behalf of our clients</a:t>
                      </a:r>
                    </a:p>
                  </a:txBody>
                  <a:tcPr marL="0" marR="90000" marT="21600" marB="50400">
                    <a:lnT w="12700" cap="flat" cmpd="sng" algn="ctr">
                      <a:noFill/>
                      <a:prstDash val="solid"/>
                      <a:round/>
                      <a:headEnd type="none" w="med" len="med"/>
                      <a:tailEnd type="none" w="med" len="med"/>
                    </a:lnT>
                    <a:lnB w="19050" cap="flat" cmpd="sng" algn="ctr">
                      <a:solidFill>
                        <a:srgbClr val="828282"/>
                      </a:solidFill>
                      <a:prstDash val="solid"/>
                      <a:round/>
                      <a:headEnd type="none" w="med" len="med"/>
                      <a:tailEnd type="none" w="med" len="med"/>
                    </a:lnB>
                  </a:tcPr>
                </a:tc>
                <a:tc hMerge="1">
                  <a:txBody>
                    <a:bodyPr/>
                    <a:lstStyle/>
                    <a:p>
                      <a:pPr algn="l">
                        <a:lnSpc>
                          <a:spcPct val="100000"/>
                        </a:lnSpc>
                        <a:spcBef>
                          <a:spcPts val="0"/>
                        </a:spcBef>
                        <a:spcAft>
                          <a:spcPts val="0"/>
                        </a:spcAft>
                      </a:pPr>
                      <a:endParaRPr lang="en-GB" sz="750" b="1" i="0" cap="all">
                        <a:solidFill>
                          <a:schemeClr val="dk1"/>
                        </a:solidFill>
                        <a:latin typeface="TradeGothic" panose="02000500000000000000" pitchFamily="2" charset="0"/>
                      </a:endParaRPr>
                    </a:p>
                  </a:txBody>
                  <a:tcPr marL="72000" marR="72000" marT="36000" marB="108000">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algn="l">
                        <a:lnSpc>
                          <a:spcPct val="100000"/>
                        </a:lnSpc>
                        <a:spcBef>
                          <a:spcPts val="0"/>
                        </a:spcBef>
                        <a:spcAft>
                          <a:spcPts val="0"/>
                        </a:spcAft>
                      </a:pPr>
                      <a:endParaRPr lang="en-GB" sz="750" b="1" i="0" cap="all">
                        <a:solidFill>
                          <a:schemeClr val="dk1"/>
                        </a:solidFill>
                        <a:latin typeface="TradeGothic" panose="02000500000000000000" pitchFamily="2" charset="0"/>
                      </a:endParaRPr>
                    </a:p>
                  </a:txBody>
                  <a:tcPr marL="72000" marR="72000" marT="36000" marB="108000">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32449825"/>
                  </a:ext>
                </a:extLst>
              </a:tr>
              <a:tr h="965311">
                <a:tc>
                  <a:txBody>
                    <a:bodyPr/>
                    <a:lstStyle/>
                    <a:p>
                      <a:pPr marL="228600" indent="-228600" algn="l">
                        <a:lnSpc>
                          <a:spcPct val="100000"/>
                        </a:lnSpc>
                        <a:spcBef>
                          <a:spcPts val="0"/>
                        </a:spcBef>
                        <a:spcAft>
                          <a:spcPts val="600"/>
                        </a:spcAft>
                        <a:buClr>
                          <a:srgbClr val="3E3E3E"/>
                        </a:buClr>
                        <a:buFont typeface="+mj-lt"/>
                        <a:buAutoNum type="arabicPeriod" startAt="6"/>
                      </a:pPr>
                      <a:r>
                        <a:rPr lang="en-US" sz="1100" b="0" i="0" dirty="0">
                          <a:solidFill>
                            <a:srgbClr val="3E3E3E"/>
                          </a:solidFill>
                          <a:latin typeface="+mj-lt"/>
                        </a:rPr>
                        <a:t>ESG integration into investment </a:t>
                      </a:r>
                      <a:br>
                        <a:rPr lang="en-US" sz="1100" b="0" i="0" dirty="0">
                          <a:solidFill>
                            <a:srgbClr val="3E3E3E"/>
                          </a:solidFill>
                          <a:latin typeface="+mj-lt"/>
                        </a:rPr>
                      </a:br>
                      <a:r>
                        <a:rPr lang="en-US" sz="1100" b="0" i="0" dirty="0">
                          <a:solidFill>
                            <a:srgbClr val="3E3E3E"/>
                          </a:solidFill>
                          <a:latin typeface="+mj-lt"/>
                        </a:rPr>
                        <a:t>processes and risk management </a:t>
                      </a:r>
                    </a:p>
                  </a:txBody>
                  <a:tcPr marL="0" marR="90000" marT="21600" marB="50400">
                    <a:lnT w="19050" cap="flat" cmpd="sng" algn="ctr">
                      <a:solidFill>
                        <a:srgbClr val="828282"/>
                      </a:solidFill>
                      <a:prstDash val="solid"/>
                      <a:round/>
                      <a:headEnd type="none" w="med" len="med"/>
                      <a:tailEnd type="none" w="med" len="med"/>
                    </a:lnT>
                    <a:lnB w="6350" cap="flat" cmpd="sng" algn="ctr">
                      <a:solidFill>
                        <a:srgbClr val="828282"/>
                      </a:solidFill>
                      <a:prstDash val="solid"/>
                      <a:round/>
                      <a:headEnd type="none" w="med" len="med"/>
                      <a:tailEnd type="none" w="med" len="med"/>
                    </a:lnB>
                  </a:tcPr>
                </a:tc>
                <a:tc>
                  <a:txBody>
                    <a:bodyPr/>
                    <a:lstStyle/>
                    <a:p>
                      <a:pPr marL="146304" marR="0" lvl="2" indent="-146304" algn="l" defTabSz="993678" rtl="0" eaLnBrk="1" fontAlgn="auto" latinLnBrk="0" hangingPunct="1">
                        <a:lnSpc>
                          <a:spcPct val="100000"/>
                        </a:lnSpc>
                        <a:spcBef>
                          <a:spcPts val="0"/>
                        </a:spcBef>
                        <a:spcAft>
                          <a:spcPts val="600"/>
                        </a:spcAft>
                        <a:buClr>
                          <a:srgbClr val="3E3E3E"/>
                        </a:buClr>
                        <a:buSzPct val="110000"/>
                        <a:buFont typeface="Lardy Sans" panose="020B0502070400000000" pitchFamily="34" charset="0"/>
                        <a:buChar char="•"/>
                        <a:tabLst/>
                        <a:defRPr/>
                      </a:pPr>
                      <a:r>
                        <a:rPr lang="en-US" sz="1100" b="0" i="0" u="none" kern="1200" baseline="0" dirty="0">
                          <a:solidFill>
                            <a:srgbClr val="3E3E3E"/>
                          </a:solidFill>
                          <a:latin typeface="+mj-lt"/>
                          <a:ea typeface="+mn-ea"/>
                          <a:cs typeface="+mn-cs"/>
                        </a:rPr>
                        <a:t>Robust framework supported by a dedicated </a:t>
                      </a:r>
                      <a:r>
                        <a:rPr lang="en-US" sz="1100" b="0" i="0" u="none" kern="1200" baseline="0" dirty="0" err="1">
                          <a:solidFill>
                            <a:srgbClr val="3E3E3E"/>
                          </a:solidFill>
                          <a:latin typeface="+mj-lt"/>
                          <a:ea typeface="+mn-ea"/>
                          <a:cs typeface="+mn-cs"/>
                        </a:rPr>
                        <a:t>ESG</a:t>
                      </a:r>
                      <a:r>
                        <a:rPr lang="en-US" sz="1100" b="0" i="0" u="none" kern="1200" baseline="0" dirty="0">
                          <a:solidFill>
                            <a:srgbClr val="3E3E3E"/>
                          </a:solidFill>
                          <a:latin typeface="+mj-lt"/>
                          <a:ea typeface="+mn-ea"/>
                          <a:cs typeface="+mn-cs"/>
                        </a:rPr>
                        <a:t> team of 7 senior professionals and a network of 50 </a:t>
                      </a:r>
                      <a:r>
                        <a:rPr lang="en-US" sz="1100" b="0" i="0" u="none" kern="1200" baseline="0" dirty="0" err="1">
                          <a:solidFill>
                            <a:srgbClr val="3E3E3E"/>
                          </a:solidFill>
                          <a:latin typeface="+mj-lt"/>
                          <a:ea typeface="+mn-ea"/>
                          <a:cs typeface="+mn-cs"/>
                        </a:rPr>
                        <a:t>ESG</a:t>
                      </a:r>
                      <a:r>
                        <a:rPr lang="en-US" sz="1100" b="0" i="0" u="none" kern="1200" baseline="0" dirty="0">
                          <a:solidFill>
                            <a:srgbClr val="3E3E3E"/>
                          </a:solidFill>
                          <a:latin typeface="+mj-lt"/>
                          <a:ea typeface="+mn-ea"/>
                          <a:cs typeface="+mn-cs"/>
                        </a:rPr>
                        <a:t> champions</a:t>
                      </a:r>
                    </a:p>
                    <a:p>
                      <a:pPr marL="146304" marR="0" lvl="2" indent="-146304" algn="l" defTabSz="993678" rtl="0" eaLnBrk="1" fontAlgn="auto" latinLnBrk="0" hangingPunct="1">
                        <a:lnSpc>
                          <a:spcPct val="100000"/>
                        </a:lnSpc>
                        <a:spcBef>
                          <a:spcPts val="0"/>
                        </a:spcBef>
                        <a:spcAft>
                          <a:spcPts val="600"/>
                        </a:spcAft>
                        <a:buClr>
                          <a:srgbClr val="3E3E3E"/>
                        </a:buClr>
                        <a:buSzPct val="110000"/>
                        <a:buFont typeface="Lardy Sans" panose="020B0502070400000000" pitchFamily="34" charset="0"/>
                        <a:buChar char="•"/>
                        <a:tabLst/>
                        <a:defRPr/>
                      </a:pPr>
                      <a:r>
                        <a:rPr lang="en-US" sz="1100" b="0" i="0" u="none" kern="1200" baseline="0" dirty="0">
                          <a:solidFill>
                            <a:srgbClr val="3E3E3E"/>
                          </a:solidFill>
                          <a:latin typeface="+mj-lt"/>
                          <a:ea typeface="+mn-ea"/>
                          <a:cs typeface="+mn-cs"/>
                        </a:rPr>
                        <a:t>Proprietary </a:t>
                      </a:r>
                      <a:r>
                        <a:rPr lang="en-US" sz="1100" b="0" i="0" u="none" kern="1200" baseline="0" dirty="0" err="1">
                          <a:solidFill>
                            <a:srgbClr val="3E3E3E"/>
                          </a:solidFill>
                          <a:latin typeface="+mj-lt"/>
                          <a:ea typeface="+mn-ea"/>
                          <a:cs typeface="+mn-cs"/>
                        </a:rPr>
                        <a:t>ESG</a:t>
                      </a:r>
                      <a:r>
                        <a:rPr lang="en-US" sz="1100" b="0" i="0" u="none" kern="1200" baseline="0" dirty="0">
                          <a:solidFill>
                            <a:srgbClr val="3E3E3E"/>
                          </a:solidFill>
                          <a:latin typeface="+mj-lt"/>
                          <a:ea typeface="+mn-ea"/>
                          <a:cs typeface="+mn-cs"/>
                        </a:rPr>
                        <a:t> scorecard based on leading edge internal and external research </a:t>
                      </a:r>
                    </a:p>
                  </a:txBody>
                  <a:tcPr marL="0" marR="90000" marT="21600" marB="50400">
                    <a:lnT w="12700" cap="flat" cmpd="sng" algn="ctr">
                      <a:solidFill>
                        <a:schemeClr val="tx2"/>
                      </a:solidFill>
                      <a:prstDash val="solid"/>
                      <a:round/>
                      <a:headEnd type="none" w="med" len="med"/>
                      <a:tailEnd type="none" w="med" len="med"/>
                    </a:lnT>
                    <a:lnB w="6350" cap="flat" cmpd="sng" algn="ctr">
                      <a:solidFill>
                        <a:srgbClr val="828282"/>
                      </a:solidFill>
                      <a:prstDash val="solid"/>
                      <a:round/>
                      <a:headEnd type="none" w="med" len="med"/>
                      <a:tailEnd type="none" w="med" len="med"/>
                    </a:lnB>
                  </a:tcPr>
                </a:tc>
                <a:tc>
                  <a:txBody>
                    <a:bodyPr/>
                    <a:lstStyle/>
                    <a:p>
                      <a:pPr marL="0" marR="0" lvl="2" indent="0" algn="l" defTabSz="993678" rtl="0" eaLnBrk="1" fontAlgn="auto" latinLnBrk="0" hangingPunct="1">
                        <a:lnSpc>
                          <a:spcPct val="100000"/>
                        </a:lnSpc>
                        <a:spcBef>
                          <a:spcPts val="0"/>
                        </a:spcBef>
                        <a:spcAft>
                          <a:spcPts val="1000"/>
                        </a:spcAft>
                        <a:buClr>
                          <a:schemeClr val="accent1"/>
                        </a:buClr>
                        <a:buSzPct val="160000"/>
                        <a:buFont typeface="Times" panose="02020603050405020304" pitchFamily="18" charset="0"/>
                        <a:buNone/>
                        <a:tabLst/>
                        <a:defRPr/>
                      </a:pPr>
                      <a:endParaRPr lang="en-GB" sz="1000" b="0" i="0" u="none" kern="1200" baseline="0" dirty="0">
                        <a:solidFill>
                          <a:srgbClr val="3E3E3E"/>
                        </a:solidFill>
                        <a:latin typeface="+mj-lt"/>
                        <a:ea typeface="+mn-ea"/>
                        <a:cs typeface="+mn-cs"/>
                      </a:endParaRPr>
                    </a:p>
                  </a:txBody>
                  <a:tcPr marL="0" marR="90000" marT="21600" marB="50400">
                    <a:lnT w="19050" cap="flat" cmpd="sng" algn="ctr">
                      <a:solidFill>
                        <a:srgbClr val="828282"/>
                      </a:solidFill>
                      <a:prstDash val="solid"/>
                      <a:round/>
                      <a:headEnd type="none" w="med" len="med"/>
                      <a:tailEnd type="none" w="med" len="med"/>
                    </a:lnT>
                    <a:lnB w="6350" cap="flat" cmpd="sng" algn="ctr">
                      <a:solidFill>
                        <a:srgbClr val="828282"/>
                      </a:solidFill>
                      <a:prstDash val="solid"/>
                      <a:round/>
                      <a:headEnd type="none" w="med" len="med"/>
                      <a:tailEnd type="none" w="med" len="med"/>
                    </a:lnB>
                  </a:tcPr>
                </a:tc>
                <a:extLst>
                  <a:ext uri="{0D108BD9-81ED-4DB2-BD59-A6C34878D82A}">
                    <a16:rowId xmlns:a16="http://schemas.microsoft.com/office/drawing/2014/main" val="3691219511"/>
                  </a:ext>
                </a:extLst>
              </a:tr>
              <a:tr h="976900">
                <a:tc>
                  <a:txBody>
                    <a:bodyPr/>
                    <a:lstStyle/>
                    <a:p>
                      <a:pPr marL="228600" indent="-228600" algn="l">
                        <a:lnSpc>
                          <a:spcPct val="100000"/>
                        </a:lnSpc>
                        <a:spcBef>
                          <a:spcPts val="0"/>
                        </a:spcBef>
                        <a:spcAft>
                          <a:spcPts val="600"/>
                        </a:spcAft>
                        <a:buClr>
                          <a:srgbClr val="3E3E3E"/>
                        </a:buClr>
                        <a:buFont typeface="+mj-lt"/>
                        <a:buAutoNum type="arabicPeriod" startAt="7"/>
                      </a:pPr>
                      <a:r>
                        <a:rPr lang="en-US" sz="1100" b="0" i="0" dirty="0">
                          <a:solidFill>
                            <a:srgbClr val="3E3E3E"/>
                          </a:solidFill>
                          <a:latin typeface="+mj-lt"/>
                        </a:rPr>
                        <a:t>Responsible products and solutions</a:t>
                      </a:r>
                    </a:p>
                  </a:txBody>
                  <a:tcPr marL="0" marR="90000" marT="21600" marB="50400">
                    <a:lnT w="6350" cap="flat" cmpd="sng" algn="ctr">
                      <a:solidFill>
                        <a:srgbClr val="828282"/>
                      </a:solidFill>
                      <a:prstDash val="solid"/>
                      <a:round/>
                      <a:headEnd type="none" w="med" len="med"/>
                      <a:tailEnd type="none" w="med" len="med"/>
                    </a:lnT>
                    <a:lnB w="6350" cap="flat" cmpd="sng" algn="ctr">
                      <a:solidFill>
                        <a:srgbClr val="828282"/>
                      </a:solidFill>
                      <a:prstDash val="solid"/>
                      <a:round/>
                      <a:headEnd type="none" w="med" len="med"/>
                      <a:tailEnd type="none" w="med" len="med"/>
                    </a:lnB>
                  </a:tcPr>
                </a:tc>
                <a:tc>
                  <a:txBody>
                    <a:bodyPr/>
                    <a:lstStyle/>
                    <a:p>
                      <a:pPr marL="146304" marR="0" lvl="2" indent="-146304" algn="l" defTabSz="993678" rtl="0" eaLnBrk="1" fontAlgn="auto" latinLnBrk="0" hangingPunct="1">
                        <a:lnSpc>
                          <a:spcPct val="100000"/>
                        </a:lnSpc>
                        <a:spcBef>
                          <a:spcPts val="0"/>
                        </a:spcBef>
                        <a:spcAft>
                          <a:spcPts val="600"/>
                        </a:spcAft>
                        <a:buClr>
                          <a:srgbClr val="3E3E3E"/>
                        </a:buClr>
                        <a:buSzPct val="110000"/>
                        <a:buFont typeface="Lardy Sans" panose="020B0502070400000000" pitchFamily="34" charset="0"/>
                        <a:buChar char="•"/>
                        <a:tabLst/>
                        <a:defRPr/>
                      </a:pPr>
                      <a:r>
                        <a:rPr lang="en-GB" sz="1100" b="0" i="0" u="none" kern="1200" baseline="0" dirty="0">
                          <a:solidFill>
                            <a:srgbClr val="3E3E3E"/>
                          </a:solidFill>
                          <a:latin typeface="+mj-lt"/>
                          <a:ea typeface="+mn-ea"/>
                          <a:cs typeface="+mn-cs"/>
                        </a:rPr>
                        <a:t>c.86% of funds are Art 8 or Art 9 under SFDR</a:t>
                      </a:r>
                      <a:r>
                        <a:rPr lang="en-GB" sz="1100" b="0" i="0" u="none" kern="1200" baseline="30000" dirty="0">
                          <a:solidFill>
                            <a:srgbClr val="3E3E3E"/>
                          </a:solidFill>
                          <a:latin typeface="+mj-lt"/>
                          <a:ea typeface="+mn-ea"/>
                          <a:cs typeface="+mn-cs"/>
                        </a:rPr>
                        <a:t>1</a:t>
                      </a:r>
                    </a:p>
                    <a:p>
                      <a:pPr marL="146304" marR="0" lvl="2" indent="-146304" algn="l" defTabSz="993678" rtl="0" eaLnBrk="1" fontAlgn="auto" latinLnBrk="0" hangingPunct="1">
                        <a:lnSpc>
                          <a:spcPct val="100000"/>
                        </a:lnSpc>
                        <a:spcBef>
                          <a:spcPts val="0"/>
                        </a:spcBef>
                        <a:spcAft>
                          <a:spcPts val="600"/>
                        </a:spcAft>
                        <a:buClr>
                          <a:srgbClr val="3E3E3E"/>
                        </a:buClr>
                        <a:buSzPct val="110000"/>
                        <a:buFont typeface="Lardy Sans" panose="020B0502070400000000" pitchFamily="34" charset="0"/>
                        <a:buChar char="•"/>
                        <a:tabLst/>
                        <a:defRPr/>
                      </a:pPr>
                      <a:r>
                        <a:rPr lang="en-GB" sz="1100" b="0" i="0" u="none" kern="1200" baseline="0" dirty="0">
                          <a:solidFill>
                            <a:srgbClr val="3E3E3E"/>
                          </a:solidFill>
                          <a:latin typeface="+mj-lt"/>
                          <a:ea typeface="+mn-ea"/>
                          <a:cs typeface="+mn-cs"/>
                        </a:rPr>
                        <a:t>Innovative product range across various asset classes: Equity (</a:t>
                      </a:r>
                      <a:r>
                        <a:rPr lang="en-GB" sz="1100" b="0" i="0" u="none" kern="1200" baseline="0" dirty="0" err="1">
                          <a:solidFill>
                            <a:srgbClr val="3E3E3E"/>
                          </a:solidFill>
                          <a:latin typeface="+mj-lt"/>
                          <a:ea typeface="+mn-ea"/>
                          <a:cs typeface="+mn-cs"/>
                        </a:rPr>
                        <a:t>eg</a:t>
                      </a:r>
                      <a:r>
                        <a:rPr lang="en-GB" sz="1100" b="0" i="0" u="none" kern="1200" baseline="0" dirty="0">
                          <a:solidFill>
                            <a:srgbClr val="3E3E3E"/>
                          </a:solidFill>
                          <a:latin typeface="+mj-lt"/>
                          <a:ea typeface="+mn-ea"/>
                          <a:cs typeface="+mn-cs"/>
                        </a:rPr>
                        <a:t> Thematic franchise, Positive Change), Fixed Income (</a:t>
                      </a:r>
                      <a:r>
                        <a:rPr lang="en-GB" sz="1100" b="0" i="0" u="none" kern="1200" baseline="0" dirty="0" err="1">
                          <a:solidFill>
                            <a:srgbClr val="3E3E3E"/>
                          </a:solidFill>
                          <a:latin typeface="+mj-lt"/>
                          <a:ea typeface="+mn-ea"/>
                          <a:cs typeface="+mn-cs"/>
                        </a:rPr>
                        <a:t>eg</a:t>
                      </a:r>
                      <a:r>
                        <a:rPr lang="en-GB" sz="1100" b="0" i="0" u="none" kern="1200" baseline="0" dirty="0">
                          <a:solidFill>
                            <a:srgbClr val="3E3E3E"/>
                          </a:solidFill>
                          <a:latin typeface="+mj-lt"/>
                          <a:ea typeface="+mn-ea"/>
                          <a:cs typeface="+mn-cs"/>
                        </a:rPr>
                        <a:t> Sustainable Credit, </a:t>
                      </a:r>
                      <a:r>
                        <a:rPr lang="en-GB" sz="1100" b="0" i="0" u="none" kern="1200" baseline="0" dirty="0" err="1">
                          <a:solidFill>
                            <a:srgbClr val="3E3E3E"/>
                          </a:solidFill>
                          <a:latin typeface="+mj-lt"/>
                          <a:ea typeface="+mn-ea"/>
                          <a:cs typeface="+mn-cs"/>
                        </a:rPr>
                        <a:t>EMD</a:t>
                      </a:r>
                      <a:r>
                        <a:rPr lang="en-GB" sz="1100" b="0" i="0" u="none" kern="1200" baseline="0" dirty="0">
                          <a:solidFill>
                            <a:srgbClr val="3E3E3E"/>
                          </a:solidFill>
                          <a:latin typeface="+mj-lt"/>
                          <a:ea typeface="+mn-ea"/>
                          <a:cs typeface="+mn-cs"/>
                        </a:rPr>
                        <a:t> Sustainable Blend, Global Climate Bonds) and Multi-Asset (</a:t>
                      </a:r>
                      <a:r>
                        <a:rPr lang="en-GB" sz="1100" b="0" i="0" u="none" kern="1200" baseline="0" dirty="0" err="1">
                          <a:solidFill>
                            <a:srgbClr val="3E3E3E"/>
                          </a:solidFill>
                          <a:latin typeface="+mj-lt"/>
                          <a:ea typeface="+mn-ea"/>
                          <a:cs typeface="+mn-cs"/>
                        </a:rPr>
                        <a:t>eg</a:t>
                      </a:r>
                      <a:r>
                        <a:rPr lang="en-GB" sz="1100" b="0" i="0" u="none" kern="1200" baseline="0" dirty="0">
                          <a:solidFill>
                            <a:srgbClr val="3E3E3E"/>
                          </a:solidFill>
                          <a:latin typeface="+mj-lt"/>
                          <a:ea typeface="+mn-ea"/>
                          <a:cs typeface="+mn-cs"/>
                        </a:rPr>
                        <a:t> LPP Sustainable) </a:t>
                      </a:r>
                    </a:p>
                  </a:txBody>
                  <a:tcPr marL="0" marR="90000" marT="21600" marB="50400">
                    <a:lnT w="6350" cap="flat" cmpd="sng" algn="ctr">
                      <a:solidFill>
                        <a:srgbClr val="828282"/>
                      </a:solidFill>
                      <a:prstDash val="solid"/>
                      <a:round/>
                      <a:headEnd type="none" w="med" len="med"/>
                      <a:tailEnd type="none" w="med" len="med"/>
                    </a:lnT>
                    <a:lnB w="6350" cap="flat" cmpd="sng" algn="ctr">
                      <a:solidFill>
                        <a:srgbClr val="828282"/>
                      </a:solidFill>
                      <a:prstDash val="solid"/>
                      <a:round/>
                      <a:headEnd type="none" w="med" len="med"/>
                      <a:tailEnd type="none" w="med" len="med"/>
                    </a:lnB>
                  </a:tcPr>
                </a:tc>
                <a:tc>
                  <a:txBody>
                    <a:bodyPr/>
                    <a:lstStyle/>
                    <a:p>
                      <a:pPr marL="0" marR="0" lvl="2" indent="0" algn="l" defTabSz="993678" rtl="0" eaLnBrk="1" fontAlgn="auto" latinLnBrk="0" hangingPunct="1">
                        <a:lnSpc>
                          <a:spcPct val="100000"/>
                        </a:lnSpc>
                        <a:spcBef>
                          <a:spcPts val="0"/>
                        </a:spcBef>
                        <a:spcAft>
                          <a:spcPts val="0"/>
                        </a:spcAft>
                        <a:buClr>
                          <a:schemeClr val="accent1"/>
                        </a:buClr>
                        <a:buSzPct val="160000"/>
                        <a:buFont typeface="Times" panose="02020603050405020304" pitchFamily="18" charset="0"/>
                        <a:buNone/>
                        <a:tabLst/>
                        <a:defRPr/>
                      </a:pPr>
                      <a:endParaRPr lang="en-GB" sz="1000" b="0" i="0" u="none" kern="1200" baseline="0">
                        <a:solidFill>
                          <a:srgbClr val="3E3E3E"/>
                        </a:solidFill>
                        <a:latin typeface="+mj-lt"/>
                        <a:ea typeface="+mn-ea"/>
                        <a:cs typeface="+mn-cs"/>
                      </a:endParaRPr>
                    </a:p>
                  </a:txBody>
                  <a:tcPr marL="0" marR="90000" marT="21600" marB="50400">
                    <a:lnT w="6350" cap="flat" cmpd="sng" algn="ctr">
                      <a:solidFill>
                        <a:srgbClr val="828282"/>
                      </a:solidFill>
                      <a:prstDash val="solid"/>
                      <a:round/>
                      <a:headEnd type="none" w="med" len="med"/>
                      <a:tailEnd type="none" w="med" len="med"/>
                    </a:lnT>
                    <a:lnB w="6350" cap="flat" cmpd="sng" algn="ctr">
                      <a:solidFill>
                        <a:srgbClr val="828282"/>
                      </a:solidFill>
                      <a:prstDash val="solid"/>
                      <a:round/>
                      <a:headEnd type="none" w="med" len="med"/>
                      <a:tailEnd type="none" w="med" len="med"/>
                    </a:lnB>
                  </a:tcPr>
                </a:tc>
                <a:extLst>
                  <a:ext uri="{0D108BD9-81ED-4DB2-BD59-A6C34878D82A}">
                    <a16:rowId xmlns:a16="http://schemas.microsoft.com/office/drawing/2014/main" val="555390316"/>
                  </a:ext>
                </a:extLst>
              </a:tr>
              <a:tr h="746550">
                <a:tc>
                  <a:txBody>
                    <a:bodyPr/>
                    <a:lstStyle/>
                    <a:p>
                      <a:pPr marL="228600" indent="-228600" algn="l">
                        <a:lnSpc>
                          <a:spcPct val="100000"/>
                        </a:lnSpc>
                        <a:spcBef>
                          <a:spcPts val="0"/>
                        </a:spcBef>
                        <a:spcAft>
                          <a:spcPts val="600"/>
                        </a:spcAft>
                        <a:buClr>
                          <a:srgbClr val="3E3E3E"/>
                        </a:buClr>
                        <a:buFont typeface="+mj-lt"/>
                        <a:buAutoNum type="arabicPeriod" startAt="8"/>
                      </a:pPr>
                      <a:r>
                        <a:rPr lang="en-US" sz="1100" b="0" i="0" dirty="0">
                          <a:solidFill>
                            <a:srgbClr val="3E3E3E"/>
                          </a:solidFill>
                          <a:latin typeface="+mj-lt"/>
                        </a:rPr>
                        <a:t>Active ownership </a:t>
                      </a:r>
                    </a:p>
                  </a:txBody>
                  <a:tcPr marL="0" marR="90000" marT="21600" marB="50400">
                    <a:lnT w="6350" cap="flat" cmpd="sng" algn="ctr">
                      <a:solidFill>
                        <a:srgbClr val="828282"/>
                      </a:solidFill>
                      <a:prstDash val="solid"/>
                      <a:round/>
                      <a:headEnd type="none" w="med" len="med"/>
                      <a:tailEnd type="none" w="med" len="med"/>
                    </a:lnT>
                    <a:lnB w="6350" cap="flat" cmpd="sng" algn="ctr">
                      <a:solidFill>
                        <a:srgbClr val="828282"/>
                      </a:solidFill>
                      <a:prstDash val="solid"/>
                      <a:round/>
                      <a:headEnd type="none" w="med" len="med"/>
                      <a:tailEnd type="none" w="med" len="med"/>
                    </a:lnB>
                  </a:tcPr>
                </a:tc>
                <a:tc>
                  <a:txBody>
                    <a:bodyPr/>
                    <a:lstStyle/>
                    <a:p>
                      <a:pPr marL="146304" marR="0" lvl="2" indent="-146304" algn="l" defTabSz="993678" rtl="0" eaLnBrk="1" fontAlgn="auto" latinLnBrk="0" hangingPunct="1">
                        <a:lnSpc>
                          <a:spcPct val="100000"/>
                        </a:lnSpc>
                        <a:spcBef>
                          <a:spcPts val="0"/>
                        </a:spcBef>
                        <a:spcAft>
                          <a:spcPts val="600"/>
                        </a:spcAft>
                        <a:buClr>
                          <a:srgbClr val="3E3E3E"/>
                        </a:buClr>
                        <a:buSzPct val="110000"/>
                        <a:buFont typeface="Lardy Sans" panose="020B0502070400000000" pitchFamily="34" charset="0"/>
                        <a:buChar char="•"/>
                        <a:tabLst/>
                        <a:defRPr/>
                      </a:pPr>
                      <a:r>
                        <a:rPr lang="en-US" sz="1100" b="0" i="0" u="none" kern="1200" baseline="0" dirty="0">
                          <a:solidFill>
                            <a:srgbClr val="3E3E3E"/>
                          </a:solidFill>
                          <a:latin typeface="+mj-lt"/>
                          <a:ea typeface="+mn-ea"/>
                          <a:cs typeface="+mn-cs"/>
                        </a:rPr>
                        <a:t>First-mover in open letter to index providers on controversial weapons exclusion</a:t>
                      </a:r>
                    </a:p>
                    <a:p>
                      <a:pPr marL="146304" marR="0" lvl="2" indent="-146304" algn="l" defTabSz="993678" rtl="0" eaLnBrk="1" fontAlgn="auto" latinLnBrk="0" hangingPunct="1">
                        <a:lnSpc>
                          <a:spcPct val="100000"/>
                        </a:lnSpc>
                        <a:spcBef>
                          <a:spcPts val="0"/>
                        </a:spcBef>
                        <a:spcAft>
                          <a:spcPts val="600"/>
                        </a:spcAft>
                        <a:buClr>
                          <a:srgbClr val="3E3E3E"/>
                        </a:buClr>
                        <a:buSzPct val="110000"/>
                        <a:buFont typeface="Lardy Sans" panose="020B0502070400000000" pitchFamily="34" charset="0"/>
                        <a:buChar char="•"/>
                        <a:tabLst/>
                        <a:defRPr/>
                      </a:pPr>
                      <a:r>
                        <a:rPr lang="en-GB" sz="1100" b="0" i="0" u="none" kern="1200" baseline="0" dirty="0">
                          <a:solidFill>
                            <a:srgbClr val="3E3E3E"/>
                          </a:solidFill>
                          <a:latin typeface="+mj-lt"/>
                          <a:ea typeface="+mn-ea"/>
                          <a:cs typeface="+mn-cs"/>
                        </a:rPr>
                        <a:t>Voting at over 4,000 company meetings every year</a:t>
                      </a:r>
                    </a:p>
                    <a:p>
                      <a:pPr marL="146304" marR="0" lvl="2" indent="-146304" algn="l" defTabSz="993678" rtl="0" eaLnBrk="1" fontAlgn="auto" latinLnBrk="0" hangingPunct="1">
                        <a:lnSpc>
                          <a:spcPct val="100000"/>
                        </a:lnSpc>
                        <a:spcBef>
                          <a:spcPts val="0"/>
                        </a:spcBef>
                        <a:spcAft>
                          <a:spcPts val="600"/>
                        </a:spcAft>
                        <a:buClr>
                          <a:srgbClr val="3E3E3E"/>
                        </a:buClr>
                        <a:buSzPct val="110000"/>
                        <a:buFont typeface="Lardy Sans" panose="020B0502070400000000" pitchFamily="34" charset="0"/>
                        <a:buChar char="•"/>
                        <a:tabLst/>
                        <a:defRPr/>
                      </a:pPr>
                      <a:r>
                        <a:rPr lang="en-GB" sz="1100" b="0" i="0" u="none" kern="1200" baseline="0" dirty="0">
                          <a:solidFill>
                            <a:srgbClr val="3E3E3E"/>
                          </a:solidFill>
                          <a:latin typeface="+mj-lt"/>
                          <a:ea typeface="+mn-ea"/>
                          <a:cs typeface="+mn-cs"/>
                        </a:rPr>
                        <a:t>Group engagement programme targeting 100+ companies focusing on Climate Change, Water, Nutrition and Long-Termism  </a:t>
                      </a:r>
                    </a:p>
                  </a:txBody>
                  <a:tcPr marL="0" marR="90000" marT="21600" marB="50400">
                    <a:lnT w="6350" cap="flat" cmpd="sng" algn="ctr">
                      <a:solidFill>
                        <a:srgbClr val="828282"/>
                      </a:solidFill>
                      <a:prstDash val="solid"/>
                      <a:round/>
                      <a:headEnd type="none" w="med" len="med"/>
                      <a:tailEnd type="none" w="med" len="med"/>
                    </a:lnT>
                    <a:lnB w="6350" cap="flat" cmpd="sng" algn="ctr">
                      <a:solidFill>
                        <a:srgbClr val="828282"/>
                      </a:solidFill>
                      <a:prstDash val="solid"/>
                      <a:round/>
                      <a:headEnd type="none" w="med" len="med"/>
                      <a:tailEnd type="none" w="med" len="med"/>
                    </a:lnB>
                  </a:tcPr>
                </a:tc>
                <a:tc>
                  <a:txBody>
                    <a:bodyPr/>
                    <a:lstStyle/>
                    <a:p>
                      <a:pPr algn="l">
                        <a:lnSpc>
                          <a:spcPct val="100000"/>
                        </a:lnSpc>
                        <a:spcBef>
                          <a:spcPts val="0"/>
                        </a:spcBef>
                        <a:spcAft>
                          <a:spcPts val="600"/>
                        </a:spcAft>
                      </a:pPr>
                      <a:endParaRPr lang="en-US" sz="1000" b="0" i="0">
                        <a:solidFill>
                          <a:srgbClr val="3E3E3E"/>
                        </a:solidFill>
                        <a:latin typeface="+mj-lt"/>
                      </a:endParaRPr>
                    </a:p>
                  </a:txBody>
                  <a:tcPr marL="0" marR="90000" marT="21600" marB="50400">
                    <a:lnT w="6350" cap="flat" cmpd="sng" algn="ctr">
                      <a:solidFill>
                        <a:srgbClr val="828282"/>
                      </a:solidFill>
                      <a:prstDash val="solid"/>
                      <a:round/>
                      <a:headEnd type="none" w="med" len="med"/>
                      <a:tailEnd type="none" w="med" len="med"/>
                    </a:lnT>
                    <a:lnB w="6350" cap="flat" cmpd="sng" algn="ctr">
                      <a:solidFill>
                        <a:srgbClr val="828282"/>
                      </a:solidFill>
                      <a:prstDash val="solid"/>
                      <a:round/>
                      <a:headEnd type="none" w="med" len="med"/>
                      <a:tailEnd type="none" w="med" len="med"/>
                    </a:lnB>
                  </a:tcPr>
                </a:tc>
                <a:extLst>
                  <a:ext uri="{0D108BD9-81ED-4DB2-BD59-A6C34878D82A}">
                    <a16:rowId xmlns:a16="http://schemas.microsoft.com/office/drawing/2014/main" val="989401936"/>
                  </a:ext>
                </a:extLst>
              </a:tr>
              <a:tr h="760736">
                <a:tc>
                  <a:txBody>
                    <a:bodyPr/>
                    <a:lstStyle/>
                    <a:p>
                      <a:pPr marL="228600" indent="-228600" algn="l">
                        <a:lnSpc>
                          <a:spcPct val="100000"/>
                        </a:lnSpc>
                        <a:spcBef>
                          <a:spcPts val="0"/>
                        </a:spcBef>
                        <a:spcAft>
                          <a:spcPts val="600"/>
                        </a:spcAft>
                        <a:buClr>
                          <a:srgbClr val="3E3E3E"/>
                        </a:buClr>
                        <a:buFont typeface="+mj-lt"/>
                        <a:buAutoNum type="arabicPeriod" startAt="9"/>
                      </a:pPr>
                      <a:r>
                        <a:rPr lang="en-US" sz="1100" b="0" i="0" dirty="0">
                          <a:solidFill>
                            <a:srgbClr val="3E3E3E"/>
                          </a:solidFill>
                          <a:latin typeface="+mj-lt"/>
                        </a:rPr>
                        <a:t>Client disclosure</a:t>
                      </a:r>
                    </a:p>
                  </a:txBody>
                  <a:tcPr marL="0" marR="90000" marT="21600" marB="50400">
                    <a:lnT w="6350" cap="flat" cmpd="sng" algn="ctr">
                      <a:solidFill>
                        <a:srgbClr val="828282"/>
                      </a:solidFill>
                      <a:prstDash val="solid"/>
                      <a:round/>
                      <a:headEnd type="none" w="med" len="med"/>
                      <a:tailEnd type="none" w="med" len="med"/>
                    </a:lnT>
                    <a:lnB w="6350" cap="flat" cmpd="sng" algn="ctr">
                      <a:solidFill>
                        <a:srgbClr val="828282"/>
                      </a:solidFill>
                      <a:prstDash val="solid"/>
                      <a:round/>
                      <a:headEnd type="none" w="med" len="med"/>
                      <a:tailEnd type="none" w="med" len="med"/>
                    </a:lnB>
                  </a:tcPr>
                </a:tc>
                <a:tc>
                  <a:txBody>
                    <a:bodyPr/>
                    <a:lstStyle/>
                    <a:p>
                      <a:pPr marL="0" marR="0" lvl="2" indent="0" algn="l" defTabSz="993678" rtl="0" eaLnBrk="1" fontAlgn="auto" latinLnBrk="0" hangingPunct="1">
                        <a:lnSpc>
                          <a:spcPct val="100000"/>
                        </a:lnSpc>
                        <a:spcBef>
                          <a:spcPts val="0"/>
                        </a:spcBef>
                        <a:spcAft>
                          <a:spcPts val="1000"/>
                        </a:spcAft>
                        <a:buClr>
                          <a:srgbClr val="3E3E3E"/>
                        </a:buClr>
                        <a:buSzPct val="100000"/>
                        <a:buFont typeface="Arial" panose="020B0604020202020204" pitchFamily="34" charset="0"/>
                        <a:buNone/>
                        <a:tabLst/>
                        <a:defRPr/>
                      </a:pPr>
                      <a:r>
                        <a:rPr lang="en-US" sz="1100" b="0" i="0" u="none" kern="1200" baseline="0" dirty="0">
                          <a:solidFill>
                            <a:srgbClr val="3E3E3E"/>
                          </a:solidFill>
                          <a:latin typeface="+mj-lt"/>
                          <a:ea typeface="+mn-ea"/>
                          <a:cs typeface="+mn-cs"/>
                        </a:rPr>
                        <a:t>Extended reporting at portfolio-level and firm-wide </a:t>
                      </a:r>
                    </a:p>
                  </a:txBody>
                  <a:tcPr marL="0" marR="90000" marT="21600" marB="50400">
                    <a:lnT w="6350" cap="flat" cmpd="sng" algn="ctr">
                      <a:solidFill>
                        <a:srgbClr val="828282"/>
                      </a:solidFill>
                      <a:prstDash val="solid"/>
                      <a:round/>
                      <a:headEnd type="none" w="med" len="med"/>
                      <a:tailEnd type="none" w="med" len="med"/>
                    </a:lnT>
                    <a:lnB w="6350" cap="flat" cmpd="sng" algn="ctr">
                      <a:solidFill>
                        <a:srgbClr val="828282"/>
                      </a:solidFill>
                      <a:prstDash val="solid"/>
                      <a:round/>
                      <a:headEnd type="none" w="med" len="med"/>
                      <a:tailEnd type="none" w="med" len="med"/>
                    </a:lnB>
                  </a:tcPr>
                </a:tc>
                <a:tc>
                  <a:txBody>
                    <a:bodyPr/>
                    <a:lstStyle/>
                    <a:p>
                      <a:pPr algn="l">
                        <a:lnSpc>
                          <a:spcPct val="100000"/>
                        </a:lnSpc>
                        <a:spcBef>
                          <a:spcPts val="0"/>
                        </a:spcBef>
                        <a:spcAft>
                          <a:spcPts val="600"/>
                        </a:spcAft>
                      </a:pPr>
                      <a:endParaRPr lang="en-US" sz="1000" b="0" i="0" dirty="0">
                        <a:solidFill>
                          <a:srgbClr val="3E3E3E"/>
                        </a:solidFill>
                        <a:latin typeface="+mj-lt"/>
                      </a:endParaRPr>
                    </a:p>
                  </a:txBody>
                  <a:tcPr marL="0" marR="90000" marT="21600" marB="50400">
                    <a:lnT w="6350" cap="flat" cmpd="sng" algn="ctr">
                      <a:solidFill>
                        <a:srgbClr val="828282"/>
                      </a:solidFill>
                      <a:prstDash val="solid"/>
                      <a:round/>
                      <a:headEnd type="none" w="med" len="med"/>
                      <a:tailEnd type="none" w="med" len="med"/>
                    </a:lnT>
                    <a:lnB w="6350" cap="flat" cmpd="sng" algn="ctr">
                      <a:solidFill>
                        <a:srgbClr val="828282"/>
                      </a:solidFill>
                      <a:prstDash val="solid"/>
                      <a:round/>
                      <a:headEnd type="none" w="med" len="med"/>
                      <a:tailEnd type="none" w="med" len="med"/>
                    </a:lnB>
                  </a:tcPr>
                </a:tc>
                <a:extLst>
                  <a:ext uri="{0D108BD9-81ED-4DB2-BD59-A6C34878D82A}">
                    <a16:rowId xmlns:a16="http://schemas.microsoft.com/office/drawing/2014/main" val="23156768"/>
                  </a:ext>
                </a:extLst>
              </a:tr>
              <a:tr h="756000">
                <a:tc>
                  <a:txBody>
                    <a:bodyPr/>
                    <a:lstStyle/>
                    <a:p>
                      <a:pPr marL="228600" indent="-228600" algn="l">
                        <a:lnSpc>
                          <a:spcPct val="100000"/>
                        </a:lnSpc>
                        <a:spcBef>
                          <a:spcPts val="0"/>
                        </a:spcBef>
                        <a:spcAft>
                          <a:spcPts val="600"/>
                        </a:spcAft>
                        <a:buClr>
                          <a:srgbClr val="3E3E3E"/>
                        </a:buClr>
                        <a:buFont typeface="+mj-lt"/>
                        <a:buAutoNum type="arabicPeriod" startAt="10"/>
                      </a:pPr>
                      <a:r>
                        <a:rPr lang="en-GB" sz="1100" b="0" i="0" dirty="0">
                          <a:solidFill>
                            <a:srgbClr val="3E3E3E"/>
                          </a:solidFill>
                          <a:latin typeface="+mj-lt"/>
                        </a:rPr>
                        <a:t>Research &amp; thought-leadership</a:t>
                      </a:r>
                    </a:p>
                  </a:txBody>
                  <a:tcPr marL="0" marR="90000" marT="21600" marB="50400">
                    <a:lnT w="6350" cap="flat" cmpd="sng" algn="ctr">
                      <a:solidFill>
                        <a:srgbClr val="828282"/>
                      </a:solidFill>
                      <a:prstDash val="solid"/>
                      <a:round/>
                      <a:headEnd type="none" w="med" len="med"/>
                      <a:tailEnd type="none" w="med" len="med"/>
                    </a:lnT>
                    <a:lnB w="6350" cap="flat" cmpd="sng" algn="ctr">
                      <a:solidFill>
                        <a:srgbClr val="828282"/>
                      </a:solidFill>
                      <a:prstDash val="solid"/>
                      <a:round/>
                      <a:headEnd type="none" w="med" len="med"/>
                      <a:tailEnd type="none" w="med" len="med"/>
                    </a:lnB>
                  </a:tcPr>
                </a:tc>
                <a:tc>
                  <a:txBody>
                    <a:bodyPr/>
                    <a:lstStyle/>
                    <a:p>
                      <a:pPr marL="0" lvl="2" indent="0" algn="l" defTabSz="993678" rtl="0" eaLnBrk="1" latinLnBrk="0" hangingPunct="1">
                        <a:lnSpc>
                          <a:spcPct val="100000"/>
                        </a:lnSpc>
                        <a:spcBef>
                          <a:spcPts val="0"/>
                        </a:spcBef>
                        <a:spcAft>
                          <a:spcPts val="1000"/>
                        </a:spcAft>
                        <a:buClr>
                          <a:schemeClr val="accent1"/>
                        </a:buClr>
                        <a:buSzPct val="160000"/>
                        <a:buFont typeface="Times" panose="02020603050405020304" pitchFamily="18" charset="0"/>
                        <a:buNone/>
                      </a:pPr>
                      <a:endParaRPr lang="en-GB" sz="1100" b="0" i="0" u="none" baseline="0" dirty="0">
                        <a:solidFill>
                          <a:srgbClr val="3E3E3E"/>
                        </a:solidFill>
                        <a:latin typeface="+mj-lt"/>
                      </a:endParaRPr>
                    </a:p>
                  </a:txBody>
                  <a:tcPr marL="0" marR="90000" marT="21600" marB="50400">
                    <a:lnT w="6350" cap="flat" cmpd="sng" algn="ctr">
                      <a:solidFill>
                        <a:srgbClr val="828282"/>
                      </a:solidFill>
                      <a:prstDash val="solid"/>
                      <a:round/>
                      <a:headEnd type="none" w="med" len="med"/>
                      <a:tailEnd type="none" w="med" len="med"/>
                    </a:lnT>
                    <a:lnB w="6350" cap="flat" cmpd="sng" algn="ctr">
                      <a:solidFill>
                        <a:srgbClr val="828282"/>
                      </a:solidFill>
                      <a:prstDash val="solid"/>
                      <a:round/>
                      <a:headEnd type="none" w="med" len="med"/>
                      <a:tailEnd type="none" w="med" len="med"/>
                    </a:lnB>
                  </a:tcPr>
                </a:tc>
                <a:tc>
                  <a:txBody>
                    <a:bodyPr/>
                    <a:lstStyle/>
                    <a:p>
                      <a:pPr marL="0" lvl="2" indent="0" algn="l" defTabSz="993678" rtl="0" eaLnBrk="1" latinLnBrk="0" hangingPunct="1">
                        <a:lnSpc>
                          <a:spcPct val="100000"/>
                        </a:lnSpc>
                        <a:spcBef>
                          <a:spcPts val="0"/>
                        </a:spcBef>
                        <a:spcAft>
                          <a:spcPts val="1000"/>
                        </a:spcAft>
                        <a:buClr>
                          <a:schemeClr val="accent1"/>
                        </a:buClr>
                        <a:buSzPct val="160000"/>
                        <a:buFont typeface="Times" panose="02020603050405020304" pitchFamily="18" charset="0"/>
                        <a:buNone/>
                      </a:pPr>
                      <a:endParaRPr lang="en-GB" sz="1000" b="0" i="0" u="none" baseline="0">
                        <a:solidFill>
                          <a:srgbClr val="3E3E3E"/>
                        </a:solidFill>
                        <a:latin typeface="+mj-lt"/>
                      </a:endParaRPr>
                    </a:p>
                  </a:txBody>
                  <a:tcPr marL="0" marR="90000" marT="21600" marB="50400">
                    <a:lnT w="6350" cap="flat" cmpd="sng" algn="ctr">
                      <a:solidFill>
                        <a:srgbClr val="828282"/>
                      </a:solidFill>
                      <a:prstDash val="solid"/>
                      <a:round/>
                      <a:headEnd type="none" w="med" len="med"/>
                      <a:tailEnd type="none" w="med" len="med"/>
                    </a:lnT>
                    <a:lnB w="6350" cap="flat" cmpd="sng" algn="ctr">
                      <a:solidFill>
                        <a:srgbClr val="828282"/>
                      </a:solidFill>
                      <a:prstDash val="solid"/>
                      <a:round/>
                      <a:headEnd type="none" w="med" len="med"/>
                      <a:tailEnd type="none" w="med" len="med"/>
                    </a:lnB>
                  </a:tcPr>
                </a:tc>
                <a:extLst>
                  <a:ext uri="{0D108BD9-81ED-4DB2-BD59-A6C34878D82A}">
                    <a16:rowId xmlns:a16="http://schemas.microsoft.com/office/drawing/2014/main" val="4190727262"/>
                  </a:ext>
                </a:extLst>
              </a:tr>
              <a:tr h="396000">
                <a:tc gridSpan="3">
                  <a:txBody>
                    <a:bodyPr/>
                    <a:lstStyle/>
                    <a:p>
                      <a:pPr marL="0" marR="0" lvl="0" indent="0" algn="l" defTabSz="790330" rtl="0" eaLnBrk="1" fontAlgn="auto" latinLnBrk="0" hangingPunct="1">
                        <a:lnSpc>
                          <a:spcPct val="100000"/>
                        </a:lnSpc>
                        <a:spcBef>
                          <a:spcPts val="0"/>
                        </a:spcBef>
                        <a:spcAft>
                          <a:spcPts val="600"/>
                        </a:spcAft>
                        <a:buClr>
                          <a:srgbClr val="3E3E3E"/>
                        </a:buClr>
                        <a:buSzTx/>
                        <a:buFont typeface="+mj-lt"/>
                        <a:buNone/>
                        <a:tabLst/>
                        <a:defRPr/>
                      </a:pPr>
                      <a:r>
                        <a:rPr lang="en-US" sz="800" i="0" u="none" strike="noStrike" kern="1200" baseline="30000" dirty="0">
                          <a:solidFill>
                            <a:srgbClr val="7A7A7A"/>
                          </a:solidFill>
                          <a:effectLst/>
                          <a:latin typeface="+mn-lt"/>
                          <a:ea typeface="+mn-ea"/>
                          <a:cs typeface="+mn-cs"/>
                        </a:rPr>
                        <a:t>1</a:t>
                      </a:r>
                      <a:r>
                        <a:rPr lang="en-US" sz="800" dirty="0">
                          <a:solidFill>
                            <a:srgbClr val="828282"/>
                          </a:solidFill>
                          <a:latin typeface="+mj-lt"/>
                        </a:rPr>
                        <a:t>Regulation (EU) 2019/2088 of the European Parliament and of the Council of 27 November 2019 on Sustainability-related disclosures in the financial services sector (SFDR). </a:t>
                      </a:r>
                      <a:r>
                        <a:rPr lang="en-GB" sz="800" kern="1200" dirty="0">
                          <a:solidFill>
                            <a:srgbClr val="828282"/>
                          </a:solidFill>
                          <a:latin typeface="+mj-lt"/>
                          <a:ea typeface="+mn-ea"/>
                          <a:cs typeface="+mn-cs"/>
                        </a:rPr>
                        <a:t>Please note that the assets stated include all assets which are either managed or distributed by Pictet Asset Management excluding mandates, and which are in scope for SFDR. </a:t>
                      </a:r>
                      <a:r>
                        <a:rPr lang="en-US" sz="800" kern="1200" dirty="0">
                          <a:solidFill>
                            <a:srgbClr val="828282"/>
                          </a:solidFill>
                          <a:latin typeface="+mj-lt"/>
                          <a:ea typeface="+mn-ea"/>
                          <a:cs typeface="+mn-cs"/>
                        </a:rPr>
                        <a:t>For methodological reasons, AUM figures shown above may differ from those shown in other marketing material on Pictet Asset Management. </a:t>
                      </a:r>
                      <a:r>
                        <a:rPr lang="en-US" sz="800" dirty="0">
                          <a:solidFill>
                            <a:srgbClr val="828282"/>
                          </a:solidFill>
                          <a:latin typeface="+mj-lt"/>
                        </a:rPr>
                        <a:t>Source: Pictet Asset Management, 30.06.2023</a:t>
                      </a:r>
                    </a:p>
                  </a:txBody>
                  <a:tcPr marL="0" marR="90000" marT="21600" marB="50400">
                    <a:lnT w="6350" cap="flat" cmpd="sng" algn="ctr">
                      <a:solidFill>
                        <a:srgbClr val="828282"/>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lvl="2" indent="0" algn="l" defTabSz="993678" rtl="0" eaLnBrk="1" latinLnBrk="0" hangingPunct="1">
                        <a:lnSpc>
                          <a:spcPct val="111000"/>
                        </a:lnSpc>
                        <a:spcBef>
                          <a:spcPts val="0"/>
                        </a:spcBef>
                        <a:spcAft>
                          <a:spcPts val="1000"/>
                        </a:spcAft>
                        <a:buClr>
                          <a:schemeClr val="accent1"/>
                        </a:buClr>
                        <a:buSzPct val="160000"/>
                        <a:buFont typeface="Times" panose="02020603050405020304" pitchFamily="18" charset="0"/>
                        <a:buNone/>
                      </a:pPr>
                      <a:endParaRPr lang="en-GB" sz="1100" b="0" i="0" u="none" baseline="0">
                        <a:solidFill>
                          <a:srgbClr val="3E3E3E"/>
                        </a:solidFill>
                        <a:latin typeface="+mj-lt"/>
                      </a:endParaRPr>
                    </a:p>
                  </a:txBody>
                  <a:tcPr marL="0" marR="90000" marT="21600" marB="50400">
                    <a:lnT w="12700" cap="flat" cmpd="sng" algn="ctr">
                      <a:solidFill>
                        <a:srgbClr val="828282"/>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lvl="2" indent="0" algn="l" defTabSz="993678" rtl="0" eaLnBrk="1" latinLnBrk="0" hangingPunct="1">
                        <a:lnSpc>
                          <a:spcPct val="111000"/>
                        </a:lnSpc>
                        <a:spcBef>
                          <a:spcPts val="0"/>
                        </a:spcBef>
                        <a:spcAft>
                          <a:spcPts val="1000"/>
                        </a:spcAft>
                        <a:buClr>
                          <a:schemeClr val="accent1"/>
                        </a:buClr>
                        <a:buSzPct val="160000"/>
                        <a:buFont typeface="Times" panose="02020603050405020304" pitchFamily="18" charset="0"/>
                        <a:buNone/>
                      </a:pPr>
                      <a:endParaRPr lang="en-GB" sz="1100" b="0" i="0" u="none" baseline="0">
                        <a:solidFill>
                          <a:srgbClr val="3E3E3E"/>
                        </a:solidFill>
                        <a:latin typeface="+mj-lt"/>
                      </a:endParaRPr>
                    </a:p>
                  </a:txBody>
                  <a:tcPr marL="0" marR="90000" marT="21600" marB="50400">
                    <a:lnT w="12700" cap="flat" cmpd="sng" algn="ctr">
                      <a:solidFill>
                        <a:srgbClr val="828282"/>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60860220"/>
                  </a:ext>
                </a:extLst>
              </a:tr>
            </a:tbl>
          </a:graphicData>
        </a:graphic>
      </p:graphicFrame>
      <p:pic>
        <p:nvPicPr>
          <p:cNvPr id="23" name="Picture 22">
            <a:extLst>
              <a:ext uri="{FF2B5EF4-FFF2-40B4-BE49-F238E27FC236}">
                <a16:creationId xmlns:a16="http://schemas.microsoft.com/office/drawing/2014/main" id="{3D9EC34D-5442-4D55-B4D5-8F9AA403C4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6319" y="5673021"/>
            <a:ext cx="1554728" cy="529062"/>
          </a:xfrm>
          <a:prstGeom prst="rect">
            <a:avLst/>
          </a:prstGeom>
        </p:spPr>
      </p:pic>
      <p:pic>
        <p:nvPicPr>
          <p:cNvPr id="24" name="Picture 23">
            <a:extLst>
              <a:ext uri="{FF2B5EF4-FFF2-40B4-BE49-F238E27FC236}">
                <a16:creationId xmlns:a16="http://schemas.microsoft.com/office/drawing/2014/main" id="{A5719468-936A-49ED-AA99-C119E6A3B7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0693" y="5673021"/>
            <a:ext cx="532287" cy="529062"/>
          </a:xfrm>
          <a:prstGeom prst="rect">
            <a:avLst/>
          </a:prstGeom>
        </p:spPr>
      </p:pic>
      <p:pic>
        <p:nvPicPr>
          <p:cNvPr id="25" name="Picture 24">
            <a:extLst>
              <a:ext uri="{FF2B5EF4-FFF2-40B4-BE49-F238E27FC236}">
                <a16:creationId xmlns:a16="http://schemas.microsoft.com/office/drawing/2014/main" id="{D08E23AB-D90C-4C89-A73F-345388CF5D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3098" y="5685345"/>
            <a:ext cx="1854258" cy="504415"/>
          </a:xfrm>
          <a:prstGeom prst="rect">
            <a:avLst/>
          </a:prstGeom>
        </p:spPr>
      </p:pic>
      <p:pic>
        <p:nvPicPr>
          <p:cNvPr id="26" name="Picture 25">
            <a:extLst>
              <a:ext uri="{FF2B5EF4-FFF2-40B4-BE49-F238E27FC236}">
                <a16:creationId xmlns:a16="http://schemas.microsoft.com/office/drawing/2014/main" id="{8E0AB082-033C-4947-86F8-1FB633906BC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9125" y="5633191"/>
            <a:ext cx="1070636" cy="608723"/>
          </a:xfrm>
          <a:prstGeom prst="rect">
            <a:avLst/>
          </a:prstGeom>
        </p:spPr>
      </p:pic>
      <p:pic>
        <p:nvPicPr>
          <p:cNvPr id="31" name="Picture 30">
            <a:extLst>
              <a:ext uri="{FF2B5EF4-FFF2-40B4-BE49-F238E27FC236}">
                <a16:creationId xmlns:a16="http://schemas.microsoft.com/office/drawing/2014/main" id="{AE70C2D8-421B-4F52-A11B-BE62DDFF1A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67755" y="5673854"/>
            <a:ext cx="798033" cy="527396"/>
          </a:xfrm>
          <a:prstGeom prst="rect">
            <a:avLst/>
          </a:prstGeom>
        </p:spPr>
      </p:pic>
      <p:sp>
        <p:nvSpPr>
          <p:cNvPr id="42" name="Rectangle 41">
            <a:extLst>
              <a:ext uri="{FF2B5EF4-FFF2-40B4-BE49-F238E27FC236}">
                <a16:creationId xmlns:a16="http://schemas.microsoft.com/office/drawing/2014/main" id="{AF2B5438-7A39-4C8E-A1B9-C945CF36843C}"/>
              </a:ext>
            </a:extLst>
          </p:cNvPr>
          <p:cNvSpPr>
            <a:spLocks noChangeArrowheads="1"/>
          </p:cNvSpPr>
          <p:nvPr/>
        </p:nvSpPr>
        <p:spPr bwMode="auto">
          <a:xfrm>
            <a:off x="6858000" y="1851244"/>
            <a:ext cx="1660452" cy="527850"/>
          </a:xfrm>
          <a:prstGeom prst="rect">
            <a:avLst/>
          </a:prstGeom>
          <a:noFill/>
          <a:ln>
            <a:noFill/>
          </a:ln>
          <a:effectLst/>
          <a:extLst>
            <a:ext uri="{909E8E84-426E-40dd-AFC4-6F175D3DCCD1}">
              <a14:hiddenFill xmlns="" xmlns:a14="http://schemas.microsoft.com/office/drawing/2010/main">
                <a:solidFill>
                  <a:srgbClr val="990000"/>
                </a:solidFill>
              </a14:hiddenFill>
            </a:ext>
            <a:ext uri="{91240B29-F687-4f45-9708-019B960494DF}">
              <a14:hiddenLine xmlns="" xmlns:a14="http://schemas.microsoft.com/office/drawing/2010/main" w="9525" algn="ctr">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35992" tIns="47695" rIns="35992" bIns="47695">
            <a:spAutoFit/>
          </a:bodyPr>
          <a:lstStyle/>
          <a:p>
            <a:pPr marL="0" lvl="6" algn="ctr" defTabSz="953930">
              <a:lnSpc>
                <a:spcPts val="1669"/>
              </a:lnSpc>
              <a:spcAft>
                <a:spcPts val="835"/>
              </a:spcAft>
            </a:pPr>
            <a:r>
              <a:rPr lang="en-US" sz="1300" b="1" dirty="0">
                <a:solidFill>
                  <a:srgbClr val="3E3E3E"/>
                </a:solidFill>
                <a:latin typeface="+mj-lt"/>
              </a:rPr>
              <a:t>Responsible Investment policy</a:t>
            </a:r>
            <a:endParaRPr lang="en-GB" sz="1300" b="1" kern="0" dirty="0">
              <a:solidFill>
                <a:srgbClr val="3E3E3E"/>
              </a:solidFill>
              <a:latin typeface="+mj-lt"/>
              <a:ea typeface="ＭＳ Ｐゴシック" pitchFamily="34" charset="-128"/>
            </a:endParaRPr>
          </a:p>
        </p:txBody>
      </p:sp>
      <p:pic>
        <p:nvPicPr>
          <p:cNvPr id="48" name="Picture 2" descr="Investors' climate action initiative reports progress on engagement but  expects companies to step up">
            <a:extLst>
              <a:ext uri="{FF2B5EF4-FFF2-40B4-BE49-F238E27FC236}">
                <a16:creationId xmlns:a16="http://schemas.microsoft.com/office/drawing/2014/main" id="{2700973F-6E11-4069-8F6B-46D9F5AC181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25387" y="3710141"/>
            <a:ext cx="1287376" cy="66835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a:extLst>
              <a:ext uri="{FF2B5EF4-FFF2-40B4-BE49-F238E27FC236}">
                <a16:creationId xmlns:a16="http://schemas.microsoft.com/office/drawing/2014/main" id="{374A924E-CCE0-4AAD-8F6A-06032E08206A}"/>
              </a:ext>
            </a:extLst>
          </p:cNvPr>
          <p:cNvPicPr>
            <a:picLocks noChangeAspect="1"/>
          </p:cNvPicPr>
          <p:nvPr/>
        </p:nvPicPr>
        <p:blipFill>
          <a:blip r:embed="rId10"/>
          <a:stretch>
            <a:fillRect/>
          </a:stretch>
        </p:blipFill>
        <p:spPr>
          <a:xfrm>
            <a:off x="6933850" y="2639995"/>
            <a:ext cx="2957197" cy="897042"/>
          </a:xfrm>
          <a:prstGeom prst="rect">
            <a:avLst/>
          </a:prstGeom>
        </p:spPr>
      </p:pic>
      <p:pic>
        <p:nvPicPr>
          <p:cNvPr id="6" name="Picture 5">
            <a:extLst>
              <a:ext uri="{FF2B5EF4-FFF2-40B4-BE49-F238E27FC236}">
                <a16:creationId xmlns:a16="http://schemas.microsoft.com/office/drawing/2014/main" id="{A5E2B6FB-8175-45BC-9398-6FBD5424FDAA}"/>
              </a:ext>
            </a:extLst>
          </p:cNvPr>
          <p:cNvPicPr>
            <a:picLocks noChangeAspect="1"/>
          </p:cNvPicPr>
          <p:nvPr/>
        </p:nvPicPr>
        <p:blipFill>
          <a:blip r:embed="rId11"/>
          <a:stretch>
            <a:fillRect/>
          </a:stretch>
        </p:blipFill>
        <p:spPr>
          <a:xfrm>
            <a:off x="8658226" y="1690628"/>
            <a:ext cx="616326" cy="869959"/>
          </a:xfrm>
          <a:prstGeom prst="rect">
            <a:avLst/>
          </a:prstGeom>
        </p:spPr>
      </p:pic>
      <p:pic>
        <p:nvPicPr>
          <p:cNvPr id="8" name="Picture 7">
            <a:extLst>
              <a:ext uri="{FF2B5EF4-FFF2-40B4-BE49-F238E27FC236}">
                <a16:creationId xmlns:a16="http://schemas.microsoft.com/office/drawing/2014/main" id="{1F5BCD63-4A1D-4DD7-9455-9763E1AF49F5}"/>
              </a:ext>
            </a:extLst>
          </p:cNvPr>
          <p:cNvPicPr>
            <a:picLocks noChangeAspect="1"/>
          </p:cNvPicPr>
          <p:nvPr/>
        </p:nvPicPr>
        <p:blipFill>
          <a:blip r:embed="rId12"/>
          <a:stretch>
            <a:fillRect/>
          </a:stretch>
        </p:blipFill>
        <p:spPr>
          <a:xfrm>
            <a:off x="9303843" y="1690628"/>
            <a:ext cx="616326" cy="889637"/>
          </a:xfrm>
          <a:prstGeom prst="rect">
            <a:avLst/>
          </a:prstGeom>
        </p:spPr>
      </p:pic>
      <p:pic>
        <p:nvPicPr>
          <p:cNvPr id="10" name="Picture 9">
            <a:extLst>
              <a:ext uri="{FF2B5EF4-FFF2-40B4-BE49-F238E27FC236}">
                <a16:creationId xmlns:a16="http://schemas.microsoft.com/office/drawing/2014/main" id="{99E4BE2D-62CD-40BF-8C1A-DB59127DBD08}"/>
              </a:ext>
            </a:extLst>
          </p:cNvPr>
          <p:cNvPicPr>
            <a:picLocks noChangeAspect="1"/>
          </p:cNvPicPr>
          <p:nvPr/>
        </p:nvPicPr>
        <p:blipFill>
          <a:blip r:embed="rId13"/>
          <a:stretch>
            <a:fillRect/>
          </a:stretch>
        </p:blipFill>
        <p:spPr>
          <a:xfrm>
            <a:off x="8581045" y="3645197"/>
            <a:ext cx="1387013" cy="1098205"/>
          </a:xfrm>
          <a:prstGeom prst="rect">
            <a:avLst/>
          </a:prstGeom>
        </p:spPr>
      </p:pic>
      <p:pic>
        <p:nvPicPr>
          <p:cNvPr id="7" name="Picture 6">
            <a:extLst>
              <a:ext uri="{FF2B5EF4-FFF2-40B4-BE49-F238E27FC236}">
                <a16:creationId xmlns:a16="http://schemas.microsoft.com/office/drawing/2014/main" id="{A81FEB0A-4CA2-BDA9-57F7-397770447014}"/>
              </a:ext>
            </a:extLst>
          </p:cNvPr>
          <p:cNvPicPr>
            <a:picLocks noChangeAspect="1"/>
          </p:cNvPicPr>
          <p:nvPr/>
        </p:nvPicPr>
        <p:blipFill rotWithShape="1">
          <a:blip r:embed="rId14"/>
          <a:srcRect b="10167"/>
          <a:stretch/>
        </p:blipFill>
        <p:spPr>
          <a:xfrm>
            <a:off x="8977353" y="4862899"/>
            <a:ext cx="538325" cy="690624"/>
          </a:xfrm>
          <a:prstGeom prst="rect">
            <a:avLst/>
          </a:prstGeom>
          <a:ln w="6350">
            <a:solidFill>
              <a:schemeClr val="tx1"/>
            </a:solidFill>
          </a:ln>
        </p:spPr>
      </p:pic>
      <p:pic>
        <p:nvPicPr>
          <p:cNvPr id="9" name="Picture 8">
            <a:extLst>
              <a:ext uri="{FF2B5EF4-FFF2-40B4-BE49-F238E27FC236}">
                <a16:creationId xmlns:a16="http://schemas.microsoft.com/office/drawing/2014/main" id="{AA5EC3C3-A83C-A70A-0AC6-2E0D4D85E4CE}"/>
              </a:ext>
            </a:extLst>
          </p:cNvPr>
          <p:cNvPicPr>
            <a:picLocks noChangeAspect="1"/>
          </p:cNvPicPr>
          <p:nvPr/>
        </p:nvPicPr>
        <p:blipFill rotWithShape="1">
          <a:blip r:embed="rId15"/>
          <a:srcRect b="13496"/>
          <a:stretch/>
        </p:blipFill>
        <p:spPr>
          <a:xfrm>
            <a:off x="8108632" y="4862900"/>
            <a:ext cx="529164" cy="690624"/>
          </a:xfrm>
          <a:prstGeom prst="rect">
            <a:avLst/>
          </a:prstGeom>
          <a:ln w="6350">
            <a:solidFill>
              <a:schemeClr val="tx1"/>
            </a:solidFill>
          </a:ln>
        </p:spPr>
      </p:pic>
      <p:pic>
        <p:nvPicPr>
          <p:cNvPr id="11" name="Picture 10">
            <a:extLst>
              <a:ext uri="{FF2B5EF4-FFF2-40B4-BE49-F238E27FC236}">
                <a16:creationId xmlns:a16="http://schemas.microsoft.com/office/drawing/2014/main" id="{742FC9EE-4D83-5E8D-72DD-83F1F902A079}"/>
              </a:ext>
            </a:extLst>
          </p:cNvPr>
          <p:cNvPicPr>
            <a:picLocks noChangeAspect="1"/>
          </p:cNvPicPr>
          <p:nvPr/>
        </p:nvPicPr>
        <p:blipFill rotWithShape="1">
          <a:blip r:embed="rId16"/>
          <a:srcRect l="1093" b="12179"/>
          <a:stretch/>
        </p:blipFill>
        <p:spPr>
          <a:xfrm>
            <a:off x="7239911" y="4862900"/>
            <a:ext cx="529164" cy="690624"/>
          </a:xfrm>
          <a:prstGeom prst="rect">
            <a:avLst/>
          </a:prstGeom>
          <a:ln w="6350">
            <a:solidFill>
              <a:schemeClr val="tx1"/>
            </a:solidFill>
          </a:ln>
        </p:spPr>
      </p:pic>
    </p:spTree>
    <p:extLst>
      <p:ext uri="{BB962C8B-B14F-4D97-AF65-F5344CB8AC3E}">
        <p14:creationId xmlns:p14="http://schemas.microsoft.com/office/powerpoint/2010/main" val="336320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4">
            <a:extLst>
              <a:ext uri="{FF2B5EF4-FFF2-40B4-BE49-F238E27FC236}">
                <a16:creationId xmlns:a16="http://schemas.microsoft.com/office/drawing/2014/main" id="{63122014-8C31-449D-BD29-0B6799F8564E}"/>
              </a:ext>
            </a:extLst>
          </p:cNvPr>
          <p:cNvSpPr txBox="1">
            <a:spLocks/>
          </p:cNvSpPr>
          <p:nvPr/>
        </p:nvSpPr>
        <p:spPr>
          <a:xfrm>
            <a:off x="5353805" y="1547813"/>
            <a:ext cx="4528800" cy="5130000"/>
          </a:xfrm>
          <a:prstGeom prst="rect">
            <a:avLst/>
          </a:prstGeom>
        </p:spPr>
        <p:txBody>
          <a:bodyPr/>
          <a:lstStyle>
            <a:lvl1pPr marL="0" indent="0" algn="l" defTabSz="790330" rtl="0" eaLnBrk="1" latinLnBrk="0" hangingPunct="1">
              <a:lnSpc>
                <a:spcPct val="100000"/>
              </a:lnSpc>
              <a:spcBef>
                <a:spcPts val="600"/>
              </a:spcBef>
              <a:spcAft>
                <a:spcPts val="600"/>
              </a:spcAft>
              <a:buFont typeface="Arial" pitchFamily="34" charset="0"/>
              <a:buNone/>
              <a:defRPr lang="en-US" sz="1300" b="0" kern="1200" spc="0" baseline="0" dirty="0">
                <a:solidFill>
                  <a:srgbClr val="3E3E3E"/>
                </a:solidFill>
                <a:latin typeface="+mj-lt"/>
                <a:ea typeface="Lardy Serif Regular" panose="02010502070400000000" pitchFamily="2" charset="0"/>
                <a:cs typeface="+mn-cs"/>
              </a:defRPr>
            </a:lvl1pPr>
            <a:lvl2pPr marL="0" indent="0" algn="l" defTabSz="790330" rtl="0" eaLnBrk="1" latinLnBrk="0" hangingPunct="1">
              <a:lnSpc>
                <a:spcPct val="100000"/>
              </a:lnSpc>
              <a:spcBef>
                <a:spcPts val="1200"/>
              </a:spcBef>
              <a:spcAft>
                <a:spcPts val="600"/>
              </a:spcAft>
              <a:buFont typeface="Arial" pitchFamily="34" charset="0"/>
              <a:buNone/>
              <a:tabLst/>
              <a:defRPr sz="2200" kern="1200" spc="-23" baseline="0">
                <a:solidFill>
                  <a:srgbClr val="3E3E3E"/>
                </a:solidFill>
                <a:latin typeface="+mn-lt"/>
                <a:ea typeface="Lardy Serif Regular" panose="02010502070400000000" pitchFamily="2" charset="0"/>
                <a:cs typeface="+mn-cs"/>
              </a:defRPr>
            </a:lvl2pPr>
            <a:lvl3pPr marL="180000" indent="-180000" algn="l" defTabSz="790330" rtl="0" eaLnBrk="1" latinLnBrk="0" hangingPunct="1">
              <a:lnSpc>
                <a:spcPct val="100000"/>
              </a:lnSpc>
              <a:spcBef>
                <a:spcPts val="0"/>
              </a:spcBef>
              <a:spcAft>
                <a:spcPts val="600"/>
              </a:spcAft>
              <a:buClr>
                <a:srgbClr val="3E3E3E"/>
              </a:buClr>
              <a:buSzPct val="110000"/>
              <a:buFont typeface="Lardy Sans" panose="020B0504050000000003" pitchFamily="34" charset="0"/>
              <a:buChar char="•"/>
              <a:defRPr lang="en-US" sz="1300" kern="1200" spc="0" baseline="0" dirty="0" smtClean="0">
                <a:solidFill>
                  <a:srgbClr val="3E3E3E"/>
                </a:solidFill>
                <a:latin typeface="+mj-lt"/>
                <a:ea typeface="Lardy Serif Regular" panose="02010502070400000000" pitchFamily="2" charset="0"/>
                <a:cs typeface="+mn-cs"/>
              </a:defRPr>
            </a:lvl3pPr>
            <a:lvl4pPr marL="360000" indent="-180000" algn="l" defTabSz="790330" rtl="0" eaLnBrk="1" latinLnBrk="0" hangingPunct="1">
              <a:lnSpc>
                <a:spcPct val="100000"/>
              </a:lnSpc>
              <a:spcBef>
                <a:spcPts val="0"/>
              </a:spcBef>
              <a:spcAft>
                <a:spcPts val="600"/>
              </a:spcAft>
              <a:buClr>
                <a:srgbClr val="3E3E3E"/>
              </a:buClr>
              <a:buSzPct val="100000"/>
              <a:buFont typeface="Times New Roman" panose="02020603050405020304" pitchFamily="18" charset="0"/>
              <a:buChar char="‒"/>
              <a:defRPr lang="en-US" sz="1300" b="0" kern="1200" baseline="0" dirty="0" smtClean="0">
                <a:solidFill>
                  <a:srgbClr val="3E3E3E"/>
                </a:solidFill>
                <a:latin typeface="+mj-lt"/>
                <a:ea typeface="Lardy Sans" panose="020B0504050000000003" pitchFamily="34" charset="0"/>
                <a:cs typeface="+mn-cs"/>
              </a:defRPr>
            </a:lvl4pPr>
            <a:lvl5pPr marL="180000" marR="0" indent="-180000" algn="l" defTabSz="558341" rtl="0" eaLnBrk="1" fontAlgn="auto" latinLnBrk="0" hangingPunct="1">
              <a:lnSpc>
                <a:spcPct val="100000"/>
              </a:lnSpc>
              <a:spcBef>
                <a:spcPts val="0"/>
              </a:spcBef>
              <a:spcAft>
                <a:spcPts val="600"/>
              </a:spcAft>
              <a:buClr>
                <a:srgbClr val="3E3E3E"/>
              </a:buClr>
              <a:buSzPct val="90000"/>
              <a:buFont typeface="+mj-lt"/>
              <a:buAutoNum type="arabicPeriod"/>
              <a:tabLst/>
              <a:defRPr lang="en-US" sz="1300" kern="1200" baseline="0" dirty="0" smtClean="0">
                <a:solidFill>
                  <a:srgbClr val="3E3E3E"/>
                </a:solidFill>
                <a:latin typeface="+mj-lt"/>
                <a:ea typeface="Lardy Serif Regular" panose="02010802070400000000" pitchFamily="2" charset="0"/>
                <a:cs typeface="+mn-cs"/>
              </a:defRPr>
            </a:lvl5pPr>
            <a:lvl6pPr marL="0" marR="0" indent="0" algn="l" defTabSz="790330" rtl="0" eaLnBrk="1" fontAlgn="auto" latinLnBrk="0" hangingPunct="1">
              <a:lnSpc>
                <a:spcPct val="100000"/>
              </a:lnSpc>
              <a:spcBef>
                <a:spcPts val="1200"/>
              </a:spcBef>
              <a:spcAft>
                <a:spcPts val="600"/>
              </a:spcAft>
              <a:buClr>
                <a:srgbClr val="3E3E3E"/>
              </a:buClr>
              <a:buSzPct val="90000"/>
              <a:buFontTx/>
              <a:buNone/>
              <a:tabLst/>
              <a:defRPr sz="1300" b="0" i="0" kern="1200" spc="-23" baseline="0">
                <a:solidFill>
                  <a:srgbClr val="3E3E3E"/>
                </a:solidFill>
                <a:latin typeface="+mn-lt"/>
                <a:ea typeface="Lardy Serif Regular" panose="02010502070400000000" pitchFamily="2" charset="0"/>
                <a:cs typeface="+mn-cs"/>
              </a:defRPr>
            </a:lvl6pPr>
            <a:lvl7pPr marL="0" indent="0" algn="l" defTabSz="790330" rtl="0" eaLnBrk="1" latinLnBrk="0" hangingPunct="1">
              <a:lnSpc>
                <a:spcPct val="100000"/>
              </a:lnSpc>
              <a:spcBef>
                <a:spcPts val="300"/>
              </a:spcBef>
              <a:spcAft>
                <a:spcPts val="300"/>
              </a:spcAft>
              <a:buClr>
                <a:srgbClr val="3E3E3E"/>
              </a:buClr>
              <a:buSzPct val="95000"/>
              <a:buFontTx/>
              <a:buNone/>
              <a:defRPr sz="1100" kern="1200" spc="0" baseline="0">
                <a:solidFill>
                  <a:srgbClr val="3E3E3E"/>
                </a:solidFill>
                <a:latin typeface="+mj-lt"/>
                <a:ea typeface="Lardy Sans" panose="020B0504050000000003" pitchFamily="34" charset="0"/>
                <a:cs typeface="+mn-cs"/>
              </a:defRPr>
            </a:lvl7pPr>
            <a:lvl8pPr marL="144000" indent="-144000" algn="l" defTabSz="790330" rtl="0" eaLnBrk="1" latinLnBrk="0" hangingPunct="1">
              <a:lnSpc>
                <a:spcPct val="100000"/>
              </a:lnSpc>
              <a:spcBef>
                <a:spcPts val="0"/>
              </a:spcBef>
              <a:spcAft>
                <a:spcPts val="300"/>
              </a:spcAft>
              <a:buClr>
                <a:srgbClr val="3E3E3E"/>
              </a:buClr>
              <a:buSzPct val="110000"/>
              <a:buFont typeface="Arial" panose="020B0604020202020204" pitchFamily="34" charset="0"/>
              <a:buChar char="•"/>
              <a:defRPr lang="en-US" sz="1100" kern="1200" baseline="0" dirty="0" smtClean="0">
                <a:solidFill>
                  <a:srgbClr val="3E3E3E"/>
                </a:solidFill>
                <a:latin typeface="+mj-lt"/>
                <a:ea typeface="Lardy Sans" panose="020B0504050000000003" pitchFamily="34" charset="0"/>
                <a:cs typeface="+mn-cs"/>
              </a:defRPr>
            </a:lvl8pPr>
            <a:lvl9pPr marL="144000" indent="-144000" algn="l" defTabSz="790330" rtl="0" eaLnBrk="1" latinLnBrk="0" hangingPunct="1">
              <a:lnSpc>
                <a:spcPct val="100000"/>
              </a:lnSpc>
              <a:spcBef>
                <a:spcPts val="0"/>
              </a:spcBef>
              <a:spcAft>
                <a:spcPts val="300"/>
              </a:spcAft>
              <a:buClr>
                <a:srgbClr val="3E3E3E"/>
              </a:buClr>
              <a:buSzPct val="95000"/>
              <a:buFont typeface="+mj-lt"/>
              <a:buAutoNum type="arabicPeriod"/>
              <a:defRPr lang="en-US" sz="1100" kern="1200" spc="0" baseline="0" noProof="0" dirty="0">
                <a:solidFill>
                  <a:srgbClr val="3E3E3E"/>
                </a:solidFill>
                <a:latin typeface="+mj-lt"/>
                <a:ea typeface="Lardy Serif Regular" panose="02010502070400000000" pitchFamily="2" charset="0"/>
                <a:cs typeface="+mn-cs"/>
              </a:defRPr>
            </a:lvl9pPr>
          </a:lstStyle>
          <a:p>
            <a:r>
              <a:rPr lang="en-US" b="1" dirty="0">
                <a:latin typeface="+mn-lt"/>
              </a:rPr>
              <a:t>Pictet ESG scorecard</a:t>
            </a:r>
          </a:p>
          <a:p>
            <a:r>
              <a:rPr lang="en-US" dirty="0">
                <a:latin typeface="+mn-lt"/>
              </a:rPr>
              <a:t>Our proprietary ESG Scorecard provides a focused view of ESG Risks and Opportunities for Corporate &amp; Sovereign issuers</a:t>
            </a:r>
          </a:p>
          <a:p>
            <a:endParaRPr lang="en-US" dirty="0"/>
          </a:p>
        </p:txBody>
      </p:sp>
      <p:sp>
        <p:nvSpPr>
          <p:cNvPr id="27" name="Text Placeholder 4">
            <a:extLst>
              <a:ext uri="{FF2B5EF4-FFF2-40B4-BE49-F238E27FC236}">
                <a16:creationId xmlns:a16="http://schemas.microsoft.com/office/drawing/2014/main" id="{0AA2D40A-510C-49D5-91E9-179EE1431ACE}"/>
              </a:ext>
            </a:extLst>
          </p:cNvPr>
          <p:cNvSpPr txBox="1">
            <a:spLocks/>
          </p:cNvSpPr>
          <p:nvPr/>
        </p:nvSpPr>
        <p:spPr>
          <a:xfrm>
            <a:off x="673500" y="1566000"/>
            <a:ext cx="4528800" cy="5130000"/>
          </a:xfrm>
          <a:prstGeom prst="rect">
            <a:avLst/>
          </a:prstGeom>
        </p:spPr>
        <p:txBody>
          <a:bodyPr/>
          <a:lstStyle>
            <a:lvl1pPr marL="0" indent="0" algn="l" defTabSz="790330" rtl="0" eaLnBrk="1" latinLnBrk="0" hangingPunct="1">
              <a:lnSpc>
                <a:spcPct val="100000"/>
              </a:lnSpc>
              <a:spcBef>
                <a:spcPts val="600"/>
              </a:spcBef>
              <a:spcAft>
                <a:spcPts val="600"/>
              </a:spcAft>
              <a:buFont typeface="Arial" pitchFamily="34" charset="0"/>
              <a:buNone/>
              <a:defRPr lang="en-US" sz="1300" b="0" kern="1200" spc="0" baseline="0" dirty="0">
                <a:solidFill>
                  <a:srgbClr val="3E3E3E"/>
                </a:solidFill>
                <a:latin typeface="+mj-lt"/>
                <a:ea typeface="Lardy Serif Regular" panose="02010502070400000000" pitchFamily="2" charset="0"/>
                <a:cs typeface="+mn-cs"/>
              </a:defRPr>
            </a:lvl1pPr>
            <a:lvl2pPr marL="0" indent="0" algn="l" defTabSz="790330" rtl="0" eaLnBrk="1" latinLnBrk="0" hangingPunct="1">
              <a:lnSpc>
                <a:spcPct val="100000"/>
              </a:lnSpc>
              <a:spcBef>
                <a:spcPts val="1200"/>
              </a:spcBef>
              <a:spcAft>
                <a:spcPts val="600"/>
              </a:spcAft>
              <a:buFont typeface="Arial" pitchFamily="34" charset="0"/>
              <a:buNone/>
              <a:tabLst/>
              <a:defRPr sz="2200" kern="1200" spc="-23" baseline="0">
                <a:solidFill>
                  <a:srgbClr val="3E3E3E"/>
                </a:solidFill>
                <a:latin typeface="+mn-lt"/>
                <a:ea typeface="Lardy Serif Regular" panose="02010502070400000000" pitchFamily="2" charset="0"/>
                <a:cs typeface="+mn-cs"/>
              </a:defRPr>
            </a:lvl2pPr>
            <a:lvl3pPr marL="180000" indent="-180000" algn="l" defTabSz="790330" rtl="0" eaLnBrk="1" latinLnBrk="0" hangingPunct="1">
              <a:lnSpc>
                <a:spcPct val="100000"/>
              </a:lnSpc>
              <a:spcBef>
                <a:spcPts val="0"/>
              </a:spcBef>
              <a:spcAft>
                <a:spcPts val="600"/>
              </a:spcAft>
              <a:buClr>
                <a:srgbClr val="3E3E3E"/>
              </a:buClr>
              <a:buSzPct val="110000"/>
              <a:buFont typeface="Lardy Sans" panose="020B0504050000000003" pitchFamily="34" charset="0"/>
              <a:buChar char="•"/>
              <a:defRPr lang="en-US" sz="1300" kern="1200" spc="0" baseline="0" dirty="0" smtClean="0">
                <a:solidFill>
                  <a:srgbClr val="3E3E3E"/>
                </a:solidFill>
                <a:latin typeface="+mj-lt"/>
                <a:ea typeface="Lardy Serif Regular" panose="02010502070400000000" pitchFamily="2" charset="0"/>
                <a:cs typeface="+mn-cs"/>
              </a:defRPr>
            </a:lvl3pPr>
            <a:lvl4pPr marL="360000" indent="-180000" algn="l" defTabSz="790330" rtl="0" eaLnBrk="1" latinLnBrk="0" hangingPunct="1">
              <a:lnSpc>
                <a:spcPct val="100000"/>
              </a:lnSpc>
              <a:spcBef>
                <a:spcPts val="0"/>
              </a:spcBef>
              <a:spcAft>
                <a:spcPts val="600"/>
              </a:spcAft>
              <a:buClr>
                <a:srgbClr val="3E3E3E"/>
              </a:buClr>
              <a:buSzPct val="100000"/>
              <a:buFont typeface="Times New Roman" panose="02020603050405020304" pitchFamily="18" charset="0"/>
              <a:buChar char="‒"/>
              <a:defRPr lang="en-US" sz="1300" b="0" kern="1200" baseline="0" dirty="0" smtClean="0">
                <a:solidFill>
                  <a:srgbClr val="3E3E3E"/>
                </a:solidFill>
                <a:latin typeface="+mj-lt"/>
                <a:ea typeface="Lardy Sans" panose="020B0504050000000003" pitchFamily="34" charset="0"/>
                <a:cs typeface="+mn-cs"/>
              </a:defRPr>
            </a:lvl4pPr>
            <a:lvl5pPr marL="180000" marR="0" indent="-180000" algn="l" defTabSz="558341" rtl="0" eaLnBrk="1" fontAlgn="auto" latinLnBrk="0" hangingPunct="1">
              <a:lnSpc>
                <a:spcPct val="100000"/>
              </a:lnSpc>
              <a:spcBef>
                <a:spcPts val="0"/>
              </a:spcBef>
              <a:spcAft>
                <a:spcPts val="600"/>
              </a:spcAft>
              <a:buClr>
                <a:srgbClr val="3E3E3E"/>
              </a:buClr>
              <a:buSzPct val="90000"/>
              <a:buFont typeface="+mj-lt"/>
              <a:buAutoNum type="arabicPeriod"/>
              <a:tabLst/>
              <a:defRPr lang="en-US" sz="1300" kern="1200" baseline="0" dirty="0" smtClean="0">
                <a:solidFill>
                  <a:srgbClr val="3E3E3E"/>
                </a:solidFill>
                <a:latin typeface="+mj-lt"/>
                <a:ea typeface="Lardy Serif Regular" panose="02010802070400000000" pitchFamily="2" charset="0"/>
                <a:cs typeface="+mn-cs"/>
              </a:defRPr>
            </a:lvl5pPr>
            <a:lvl6pPr marL="0" marR="0" indent="0" algn="l" defTabSz="790330" rtl="0" eaLnBrk="1" fontAlgn="auto" latinLnBrk="0" hangingPunct="1">
              <a:lnSpc>
                <a:spcPct val="100000"/>
              </a:lnSpc>
              <a:spcBef>
                <a:spcPts val="1200"/>
              </a:spcBef>
              <a:spcAft>
                <a:spcPts val="600"/>
              </a:spcAft>
              <a:buClr>
                <a:srgbClr val="3E3E3E"/>
              </a:buClr>
              <a:buSzPct val="90000"/>
              <a:buFontTx/>
              <a:buNone/>
              <a:tabLst/>
              <a:defRPr sz="1300" b="0" i="0" kern="1200" spc="-23" baseline="0">
                <a:solidFill>
                  <a:srgbClr val="3E3E3E"/>
                </a:solidFill>
                <a:latin typeface="+mn-lt"/>
                <a:ea typeface="Lardy Serif Regular" panose="02010502070400000000" pitchFamily="2" charset="0"/>
                <a:cs typeface="+mn-cs"/>
              </a:defRPr>
            </a:lvl6pPr>
            <a:lvl7pPr marL="0" indent="0" algn="l" defTabSz="790330" rtl="0" eaLnBrk="1" latinLnBrk="0" hangingPunct="1">
              <a:lnSpc>
                <a:spcPct val="100000"/>
              </a:lnSpc>
              <a:spcBef>
                <a:spcPts val="300"/>
              </a:spcBef>
              <a:spcAft>
                <a:spcPts val="300"/>
              </a:spcAft>
              <a:buClr>
                <a:srgbClr val="3E3E3E"/>
              </a:buClr>
              <a:buSzPct val="95000"/>
              <a:buFontTx/>
              <a:buNone/>
              <a:defRPr sz="1100" kern="1200" spc="0" baseline="0">
                <a:solidFill>
                  <a:srgbClr val="3E3E3E"/>
                </a:solidFill>
                <a:latin typeface="+mj-lt"/>
                <a:ea typeface="Lardy Sans" panose="020B0504050000000003" pitchFamily="34" charset="0"/>
                <a:cs typeface="+mn-cs"/>
              </a:defRPr>
            </a:lvl7pPr>
            <a:lvl8pPr marL="144000" indent="-144000" algn="l" defTabSz="790330" rtl="0" eaLnBrk="1" latinLnBrk="0" hangingPunct="1">
              <a:lnSpc>
                <a:spcPct val="100000"/>
              </a:lnSpc>
              <a:spcBef>
                <a:spcPts val="0"/>
              </a:spcBef>
              <a:spcAft>
                <a:spcPts val="300"/>
              </a:spcAft>
              <a:buClr>
                <a:srgbClr val="3E3E3E"/>
              </a:buClr>
              <a:buSzPct val="110000"/>
              <a:buFont typeface="Arial" panose="020B0604020202020204" pitchFamily="34" charset="0"/>
              <a:buChar char="•"/>
              <a:defRPr lang="en-US" sz="1100" kern="1200" baseline="0" dirty="0" smtClean="0">
                <a:solidFill>
                  <a:srgbClr val="3E3E3E"/>
                </a:solidFill>
                <a:latin typeface="+mj-lt"/>
                <a:ea typeface="Lardy Sans" panose="020B0504050000000003" pitchFamily="34" charset="0"/>
                <a:cs typeface="+mn-cs"/>
              </a:defRPr>
            </a:lvl8pPr>
            <a:lvl9pPr marL="144000" indent="-144000" algn="l" defTabSz="790330" rtl="0" eaLnBrk="1" latinLnBrk="0" hangingPunct="1">
              <a:lnSpc>
                <a:spcPct val="100000"/>
              </a:lnSpc>
              <a:spcBef>
                <a:spcPts val="0"/>
              </a:spcBef>
              <a:spcAft>
                <a:spcPts val="300"/>
              </a:spcAft>
              <a:buClr>
                <a:srgbClr val="3E3E3E"/>
              </a:buClr>
              <a:buSzPct val="95000"/>
              <a:buFont typeface="+mj-lt"/>
              <a:buAutoNum type="arabicPeriod"/>
              <a:defRPr lang="en-US" sz="1100" kern="1200" spc="0" baseline="0" noProof="0" dirty="0">
                <a:solidFill>
                  <a:srgbClr val="3E3E3E"/>
                </a:solidFill>
                <a:latin typeface="+mj-lt"/>
                <a:ea typeface="Lardy Serif Regular" panose="02010502070400000000" pitchFamily="2" charset="0"/>
                <a:cs typeface="+mn-cs"/>
              </a:defRPr>
            </a:lvl9pPr>
          </a:lstStyle>
          <a:p>
            <a:r>
              <a:rPr lang="en-US" b="1" dirty="0">
                <a:latin typeface="+mn-lt"/>
              </a:rPr>
              <a:t>ESG factors</a:t>
            </a:r>
          </a:p>
          <a:p>
            <a:r>
              <a:rPr lang="en-US" dirty="0">
                <a:latin typeface="+mn-lt"/>
              </a:rPr>
              <a:t>We are including ESG factors* across all research, investment decisions, and risk management</a:t>
            </a:r>
          </a:p>
          <a:p>
            <a:endParaRPr lang="en-US" b="1" dirty="0">
              <a:latin typeface="+mn-lt"/>
            </a:endParaRPr>
          </a:p>
        </p:txBody>
      </p:sp>
      <p:sp>
        <p:nvSpPr>
          <p:cNvPr id="2" name="Title 1">
            <a:extLst>
              <a:ext uri="{FF2B5EF4-FFF2-40B4-BE49-F238E27FC236}">
                <a16:creationId xmlns:a16="http://schemas.microsoft.com/office/drawing/2014/main" id="{9DD7B27B-DBAA-4DB5-A1E1-9BDC51BF40C5}"/>
              </a:ext>
            </a:extLst>
          </p:cNvPr>
          <p:cNvSpPr>
            <a:spLocks noGrp="1"/>
          </p:cNvSpPr>
          <p:nvPr>
            <p:ph type="title"/>
          </p:nvPr>
        </p:nvSpPr>
        <p:spPr/>
        <p:txBody>
          <a:bodyPr/>
          <a:lstStyle/>
          <a:p>
            <a:r>
              <a:rPr lang="en-US" dirty="0"/>
              <a:t>ESG integration into investment processes and risk management</a:t>
            </a:r>
            <a:endParaRPr lang="en-GB" dirty="0"/>
          </a:p>
        </p:txBody>
      </p:sp>
      <p:sp>
        <p:nvSpPr>
          <p:cNvPr id="3" name="Slide Number Placeholder 2">
            <a:extLst>
              <a:ext uri="{FF2B5EF4-FFF2-40B4-BE49-F238E27FC236}">
                <a16:creationId xmlns:a16="http://schemas.microsoft.com/office/drawing/2014/main" id="{9E659E5F-5B30-4EED-A43C-5BC4C90613BB}"/>
              </a:ext>
            </a:extLst>
          </p:cNvPr>
          <p:cNvSpPr>
            <a:spLocks noGrp="1"/>
          </p:cNvSpPr>
          <p:nvPr>
            <p:ph type="sldNum" sz="quarter" idx="12"/>
          </p:nvPr>
        </p:nvSpPr>
        <p:spPr/>
        <p:txBody>
          <a:bodyPr/>
          <a:lstStyle/>
          <a:p>
            <a:fld id="{0E1FD2AC-D77C-45F3-940D-DF1429217BF6}" type="slidenum">
              <a:rPr lang="en-GB" smtClean="0"/>
              <a:pPr/>
              <a:t>6</a:t>
            </a:fld>
            <a:endParaRPr lang="en-GB"/>
          </a:p>
        </p:txBody>
      </p:sp>
      <p:sp>
        <p:nvSpPr>
          <p:cNvPr id="11" name="TextBox 10">
            <a:extLst>
              <a:ext uri="{FF2B5EF4-FFF2-40B4-BE49-F238E27FC236}">
                <a16:creationId xmlns:a16="http://schemas.microsoft.com/office/drawing/2014/main" id="{3AC1B7F9-F556-4345-91FE-EAD57775DB20}"/>
              </a:ext>
            </a:extLst>
          </p:cNvPr>
          <p:cNvSpPr txBox="1"/>
          <p:nvPr/>
        </p:nvSpPr>
        <p:spPr>
          <a:xfrm>
            <a:off x="6791098" y="3374243"/>
            <a:ext cx="1820590" cy="584775"/>
          </a:xfrm>
          <a:prstGeom prst="rect">
            <a:avLst/>
          </a:prstGeom>
          <a:noFill/>
          <a:ln w="12700">
            <a:noFill/>
          </a:ln>
        </p:spPr>
        <p:txBody>
          <a:bodyPr wrap="square" lIns="0" tIns="0" rIns="0" bIns="0" rtlCol="0">
            <a:spAutoFit/>
          </a:bodyPr>
          <a:lstStyle>
            <a:defPPr>
              <a:defRPr lang="en-US"/>
            </a:defPPr>
            <a:lvl1pPr marL="0" algn="l" defTabSz="993678" rtl="0" eaLnBrk="1" latinLnBrk="0" hangingPunct="1">
              <a:defRPr sz="2000" kern="1200">
                <a:solidFill>
                  <a:schemeClr val="tx1"/>
                </a:solidFill>
                <a:latin typeface="+mn-lt"/>
                <a:ea typeface="+mn-ea"/>
                <a:cs typeface="+mn-cs"/>
              </a:defRPr>
            </a:lvl1pPr>
            <a:lvl2pPr marL="496839" algn="l" defTabSz="993678" rtl="0" eaLnBrk="1" latinLnBrk="0" hangingPunct="1">
              <a:defRPr sz="2000" kern="1200">
                <a:solidFill>
                  <a:schemeClr val="tx1"/>
                </a:solidFill>
                <a:latin typeface="+mn-lt"/>
                <a:ea typeface="+mn-ea"/>
                <a:cs typeface="+mn-cs"/>
              </a:defRPr>
            </a:lvl2pPr>
            <a:lvl3pPr marL="993678" algn="l" defTabSz="993678" rtl="0" eaLnBrk="1" latinLnBrk="0" hangingPunct="1">
              <a:defRPr sz="2000" kern="1200">
                <a:solidFill>
                  <a:schemeClr val="tx1"/>
                </a:solidFill>
                <a:latin typeface="+mn-lt"/>
                <a:ea typeface="+mn-ea"/>
                <a:cs typeface="+mn-cs"/>
              </a:defRPr>
            </a:lvl3pPr>
            <a:lvl4pPr marL="1490518" algn="l" defTabSz="993678" rtl="0" eaLnBrk="1" latinLnBrk="0" hangingPunct="1">
              <a:defRPr sz="2000" kern="1200">
                <a:solidFill>
                  <a:schemeClr val="tx1"/>
                </a:solidFill>
                <a:latin typeface="+mn-lt"/>
                <a:ea typeface="+mn-ea"/>
                <a:cs typeface="+mn-cs"/>
              </a:defRPr>
            </a:lvl4pPr>
            <a:lvl5pPr marL="1987357" algn="l" defTabSz="993678" rtl="0" eaLnBrk="1" latinLnBrk="0" hangingPunct="1">
              <a:defRPr sz="2000" kern="1200">
                <a:solidFill>
                  <a:schemeClr val="tx1"/>
                </a:solidFill>
                <a:latin typeface="+mn-lt"/>
                <a:ea typeface="+mn-ea"/>
                <a:cs typeface="+mn-cs"/>
              </a:defRPr>
            </a:lvl5pPr>
            <a:lvl6pPr marL="2484196" algn="l" defTabSz="993678" rtl="0" eaLnBrk="1" latinLnBrk="0" hangingPunct="1">
              <a:defRPr sz="2000" kern="1200">
                <a:solidFill>
                  <a:schemeClr val="tx1"/>
                </a:solidFill>
                <a:latin typeface="+mn-lt"/>
                <a:ea typeface="+mn-ea"/>
                <a:cs typeface="+mn-cs"/>
              </a:defRPr>
            </a:lvl6pPr>
            <a:lvl7pPr marL="2981035" algn="l" defTabSz="993678" rtl="0" eaLnBrk="1" latinLnBrk="0" hangingPunct="1">
              <a:defRPr sz="2000" kern="1200">
                <a:solidFill>
                  <a:schemeClr val="tx1"/>
                </a:solidFill>
                <a:latin typeface="+mn-lt"/>
                <a:ea typeface="+mn-ea"/>
                <a:cs typeface="+mn-cs"/>
              </a:defRPr>
            </a:lvl7pPr>
            <a:lvl8pPr marL="3477875" algn="l" defTabSz="993678" rtl="0" eaLnBrk="1" latinLnBrk="0" hangingPunct="1">
              <a:defRPr sz="2000" kern="1200">
                <a:solidFill>
                  <a:schemeClr val="tx1"/>
                </a:solidFill>
                <a:latin typeface="+mn-lt"/>
                <a:ea typeface="+mn-ea"/>
                <a:cs typeface="+mn-cs"/>
              </a:defRPr>
            </a:lvl8pPr>
          </a:lstStyle>
          <a:p>
            <a:pPr algn="ctr">
              <a:spcAft>
                <a:spcPts val="600"/>
              </a:spcAft>
            </a:pPr>
            <a:r>
              <a:rPr lang="en-GB" sz="1100" b="1" dirty="0">
                <a:solidFill>
                  <a:srgbClr val="BC5A1D"/>
                </a:solidFill>
                <a:latin typeface="+mj-lt"/>
              </a:rPr>
              <a:t>Corporate governance</a:t>
            </a:r>
          </a:p>
          <a:p>
            <a:pPr algn="ctr"/>
            <a:r>
              <a:rPr lang="en-GB" sz="1100" dirty="0">
                <a:solidFill>
                  <a:schemeClr val="tx2"/>
                </a:solidFill>
                <a:latin typeface="+mj-lt"/>
              </a:rPr>
              <a:t>Are companies managed </a:t>
            </a:r>
            <a:br>
              <a:rPr lang="en-GB" sz="1100" dirty="0">
                <a:solidFill>
                  <a:schemeClr val="tx2"/>
                </a:solidFill>
                <a:latin typeface="+mj-lt"/>
              </a:rPr>
            </a:br>
            <a:r>
              <a:rPr lang="en-GB" sz="1100" dirty="0">
                <a:solidFill>
                  <a:schemeClr val="tx2"/>
                </a:solidFill>
                <a:latin typeface="+mj-lt"/>
              </a:rPr>
              <a:t>for the long-term?</a:t>
            </a:r>
          </a:p>
        </p:txBody>
      </p:sp>
      <p:sp>
        <p:nvSpPr>
          <p:cNvPr id="12" name="TextBox 11">
            <a:extLst>
              <a:ext uri="{FF2B5EF4-FFF2-40B4-BE49-F238E27FC236}">
                <a16:creationId xmlns:a16="http://schemas.microsoft.com/office/drawing/2014/main" id="{579D592E-0D8D-4313-BD5F-C9F4A1713399}"/>
              </a:ext>
            </a:extLst>
          </p:cNvPr>
          <p:cNvSpPr txBox="1"/>
          <p:nvPr/>
        </p:nvSpPr>
        <p:spPr>
          <a:xfrm>
            <a:off x="6802398" y="6280577"/>
            <a:ext cx="1776263" cy="415498"/>
          </a:xfrm>
          <a:prstGeom prst="rect">
            <a:avLst/>
          </a:prstGeom>
          <a:noFill/>
          <a:ln w="12700">
            <a:noFill/>
          </a:ln>
        </p:spPr>
        <p:txBody>
          <a:bodyPr wrap="square" lIns="0" tIns="0" rIns="0" bIns="0" rtlCol="0">
            <a:spAutoFit/>
          </a:bodyPr>
          <a:lstStyle>
            <a:defPPr>
              <a:defRPr lang="en-US"/>
            </a:defPPr>
            <a:lvl1pPr marL="0" algn="l" defTabSz="993678" rtl="0" eaLnBrk="1" latinLnBrk="0" hangingPunct="1">
              <a:defRPr sz="2000" kern="1200">
                <a:solidFill>
                  <a:schemeClr val="tx1"/>
                </a:solidFill>
                <a:latin typeface="+mn-lt"/>
                <a:ea typeface="+mn-ea"/>
                <a:cs typeface="+mn-cs"/>
              </a:defRPr>
            </a:lvl1pPr>
            <a:lvl2pPr marL="496839" algn="l" defTabSz="993678" rtl="0" eaLnBrk="1" latinLnBrk="0" hangingPunct="1">
              <a:defRPr sz="2000" kern="1200">
                <a:solidFill>
                  <a:schemeClr val="tx1"/>
                </a:solidFill>
                <a:latin typeface="+mn-lt"/>
                <a:ea typeface="+mn-ea"/>
                <a:cs typeface="+mn-cs"/>
              </a:defRPr>
            </a:lvl2pPr>
            <a:lvl3pPr marL="993678" algn="l" defTabSz="993678" rtl="0" eaLnBrk="1" latinLnBrk="0" hangingPunct="1">
              <a:defRPr sz="2000" kern="1200">
                <a:solidFill>
                  <a:schemeClr val="tx1"/>
                </a:solidFill>
                <a:latin typeface="+mn-lt"/>
                <a:ea typeface="+mn-ea"/>
                <a:cs typeface="+mn-cs"/>
              </a:defRPr>
            </a:lvl3pPr>
            <a:lvl4pPr marL="1490518" algn="l" defTabSz="993678" rtl="0" eaLnBrk="1" latinLnBrk="0" hangingPunct="1">
              <a:defRPr sz="2000" kern="1200">
                <a:solidFill>
                  <a:schemeClr val="tx1"/>
                </a:solidFill>
                <a:latin typeface="+mn-lt"/>
                <a:ea typeface="+mn-ea"/>
                <a:cs typeface="+mn-cs"/>
              </a:defRPr>
            </a:lvl4pPr>
            <a:lvl5pPr marL="1987357" algn="l" defTabSz="993678" rtl="0" eaLnBrk="1" latinLnBrk="0" hangingPunct="1">
              <a:defRPr sz="2000" kern="1200">
                <a:solidFill>
                  <a:schemeClr val="tx1"/>
                </a:solidFill>
                <a:latin typeface="+mn-lt"/>
                <a:ea typeface="+mn-ea"/>
                <a:cs typeface="+mn-cs"/>
              </a:defRPr>
            </a:lvl5pPr>
            <a:lvl6pPr marL="2484196" algn="l" defTabSz="993678" rtl="0" eaLnBrk="1" latinLnBrk="0" hangingPunct="1">
              <a:defRPr sz="2000" kern="1200">
                <a:solidFill>
                  <a:schemeClr val="tx1"/>
                </a:solidFill>
                <a:latin typeface="+mn-lt"/>
                <a:ea typeface="+mn-ea"/>
                <a:cs typeface="+mn-cs"/>
              </a:defRPr>
            </a:lvl6pPr>
            <a:lvl7pPr marL="2981035" algn="l" defTabSz="993678" rtl="0" eaLnBrk="1" latinLnBrk="0" hangingPunct="1">
              <a:defRPr sz="2000" kern="1200">
                <a:solidFill>
                  <a:schemeClr val="tx1"/>
                </a:solidFill>
                <a:latin typeface="+mn-lt"/>
                <a:ea typeface="+mn-ea"/>
                <a:cs typeface="+mn-cs"/>
              </a:defRPr>
            </a:lvl7pPr>
            <a:lvl8pPr marL="3477875" algn="l" defTabSz="993678" rtl="0" eaLnBrk="1" latinLnBrk="0" hangingPunct="1">
              <a:defRPr sz="2000" kern="1200">
                <a:solidFill>
                  <a:schemeClr val="tx1"/>
                </a:solidFill>
                <a:latin typeface="+mn-lt"/>
                <a:ea typeface="+mn-ea"/>
                <a:cs typeface="+mn-cs"/>
              </a:defRPr>
            </a:lvl8pPr>
          </a:lstStyle>
          <a:p>
            <a:pPr algn="ctr">
              <a:spcAft>
                <a:spcPts val="600"/>
              </a:spcAft>
            </a:pPr>
            <a:r>
              <a:rPr lang="en-GB" sz="1100" b="1" dirty="0">
                <a:solidFill>
                  <a:srgbClr val="BC5A1D"/>
                </a:solidFill>
                <a:latin typeface="+mj-lt"/>
              </a:rPr>
              <a:t>Controversies</a:t>
            </a:r>
          </a:p>
          <a:p>
            <a:pPr algn="ctr"/>
            <a:r>
              <a:rPr lang="en-GB" sz="1100" dirty="0">
                <a:solidFill>
                  <a:schemeClr val="tx2"/>
                </a:solidFill>
                <a:latin typeface="+mj-lt"/>
              </a:rPr>
              <a:t>Are they walking the talk?</a:t>
            </a:r>
          </a:p>
        </p:txBody>
      </p:sp>
      <p:sp>
        <p:nvSpPr>
          <p:cNvPr id="19" name="Oval 18">
            <a:extLst>
              <a:ext uri="{FF2B5EF4-FFF2-40B4-BE49-F238E27FC236}">
                <a16:creationId xmlns:a16="http://schemas.microsoft.com/office/drawing/2014/main" id="{0EA38E95-D6CB-4866-B688-6D834C3BED5B}"/>
              </a:ext>
            </a:extLst>
          </p:cNvPr>
          <p:cNvSpPr/>
          <p:nvPr/>
        </p:nvSpPr>
        <p:spPr>
          <a:xfrm>
            <a:off x="7441048" y="2644306"/>
            <a:ext cx="547837" cy="514124"/>
          </a:xfrm>
          <a:prstGeom prst="ellipse">
            <a:avLst/>
          </a:prstGeom>
          <a:noFill/>
          <a:ln w="6350" cap="flat" cmpd="sng" algn="ctr">
            <a:solidFill>
              <a:srgbClr val="828282"/>
            </a:solidFill>
            <a:prstDash val="solid"/>
            <a:round/>
            <a:headEnd type="none" w="med" len="med"/>
            <a:tailEnd type="none" w="med" len="med"/>
          </a:ln>
          <a:extLst>
            <a:ext uri="{909E8E84-426E-40DD-AFC4-6F175D3DCCD1}">
              <a14:hiddenFill xmlns:a14="http://schemas.microsoft.com/office/drawing/2010/main">
                <a:solidFill>
                  <a:srgbClr val="D1D1D1"/>
                </a:solidFill>
              </a14:hiddenFill>
            </a:ext>
          </a:extLst>
        </p:spPr>
        <p:txBody>
          <a:bodyPr rot="0" spcFirstLastPara="0" vert="horz" wrap="square" lIns="66213" tIns="66213" rIns="66213" bIns="66213" numCol="1" spcCol="0" rtlCol="0" fromWordArt="0" anchor="ctr" anchorCtr="0" forceAA="0" compatLnSpc="1">
            <a:prstTxWarp prst="textNoShape">
              <a:avLst/>
            </a:prstTxWarp>
            <a:noAutofit/>
          </a:bodyPr>
          <a:lstStyle/>
          <a:p>
            <a:pPr algn="ctr" defTabSz="993678"/>
            <a:endParaRPr lang="en-GB" sz="1400">
              <a:ln w="57150">
                <a:solidFill>
                  <a:schemeClr val="tx1"/>
                </a:solidFill>
              </a:ln>
            </a:endParaRPr>
          </a:p>
        </p:txBody>
      </p:sp>
      <p:sp>
        <p:nvSpPr>
          <p:cNvPr id="20" name="Oval 19">
            <a:extLst>
              <a:ext uri="{FF2B5EF4-FFF2-40B4-BE49-F238E27FC236}">
                <a16:creationId xmlns:a16="http://schemas.microsoft.com/office/drawing/2014/main" id="{E4043FD5-6966-41F7-9481-DAA1D0DF4E2A}"/>
              </a:ext>
            </a:extLst>
          </p:cNvPr>
          <p:cNvSpPr/>
          <p:nvPr/>
        </p:nvSpPr>
        <p:spPr>
          <a:xfrm>
            <a:off x="7416612" y="5718444"/>
            <a:ext cx="547837" cy="514124"/>
          </a:xfrm>
          <a:prstGeom prst="ellipse">
            <a:avLst/>
          </a:prstGeom>
          <a:noFill/>
          <a:ln w="6350" cap="flat" cmpd="sng" algn="ctr">
            <a:solidFill>
              <a:srgbClr val="828282"/>
            </a:solidFill>
            <a:prstDash val="solid"/>
            <a:round/>
            <a:headEnd type="none" w="med" len="med"/>
            <a:tailEnd type="none" w="med" len="med"/>
          </a:ln>
          <a:extLst>
            <a:ext uri="{909E8E84-426E-40DD-AFC4-6F175D3DCCD1}">
              <a14:hiddenFill xmlns:a14="http://schemas.microsoft.com/office/drawing/2010/main">
                <a:solidFill>
                  <a:srgbClr val="D1D1D1"/>
                </a:solidFill>
              </a14:hiddenFill>
            </a:ext>
          </a:extLst>
        </p:spPr>
        <p:txBody>
          <a:bodyPr rot="0" spcFirstLastPara="0" vert="horz" wrap="square" lIns="66213" tIns="66213" rIns="66213" bIns="66213" numCol="1" spcCol="0" rtlCol="0" fromWordArt="0" anchor="ctr" anchorCtr="0" forceAA="0" compatLnSpc="1">
            <a:prstTxWarp prst="textNoShape">
              <a:avLst/>
            </a:prstTxWarp>
            <a:noAutofit/>
          </a:bodyPr>
          <a:lstStyle/>
          <a:p>
            <a:pPr algn="ctr" defTabSz="993678"/>
            <a:endParaRPr lang="en-GB" sz="1400">
              <a:ln w="57150">
                <a:solidFill>
                  <a:schemeClr val="tx1"/>
                </a:solidFill>
              </a:ln>
            </a:endParaRPr>
          </a:p>
        </p:txBody>
      </p:sp>
      <p:pic>
        <p:nvPicPr>
          <p:cNvPr id="23" name="Picture 22">
            <a:extLst>
              <a:ext uri="{FF2B5EF4-FFF2-40B4-BE49-F238E27FC236}">
                <a16:creationId xmlns:a16="http://schemas.microsoft.com/office/drawing/2014/main" id="{3BBD2579-D3DA-44FE-B77C-9022ED127565}"/>
              </a:ext>
            </a:extLst>
          </p:cNvPr>
          <p:cNvPicPr>
            <a:picLocks noChangeAspect="1"/>
          </p:cNvPicPr>
          <p:nvPr/>
        </p:nvPicPr>
        <p:blipFill>
          <a:blip r:embed="rId3">
            <a:duotone>
              <a:prstClr val="black"/>
              <a:srgbClr val="414141">
                <a:tint val="45000"/>
                <a:satMod val="400000"/>
              </a:srgbClr>
            </a:duotone>
          </a:blip>
          <a:stretch>
            <a:fillRect/>
          </a:stretch>
        </p:blipFill>
        <p:spPr>
          <a:xfrm>
            <a:off x="7551484" y="5751872"/>
            <a:ext cx="317307" cy="380769"/>
          </a:xfrm>
          <a:prstGeom prst="rect">
            <a:avLst/>
          </a:prstGeom>
        </p:spPr>
      </p:pic>
      <p:cxnSp>
        <p:nvCxnSpPr>
          <p:cNvPr id="10" name="Straight Arrow Connector 9">
            <a:extLst>
              <a:ext uri="{FF2B5EF4-FFF2-40B4-BE49-F238E27FC236}">
                <a16:creationId xmlns:a16="http://schemas.microsoft.com/office/drawing/2014/main" id="{C21B5DBD-E4F1-486E-A8E9-2A2ED8A3303F}"/>
              </a:ext>
            </a:extLst>
          </p:cNvPr>
          <p:cNvCxnSpPr>
            <a:cxnSpLocks/>
          </p:cNvCxnSpPr>
          <p:nvPr/>
        </p:nvCxnSpPr>
        <p:spPr>
          <a:xfrm>
            <a:off x="7709536" y="4112449"/>
            <a:ext cx="0" cy="1019421"/>
          </a:xfrm>
          <a:prstGeom prst="straightConnector1">
            <a:avLst/>
          </a:prstGeom>
          <a:ln w="6350">
            <a:solidFill>
              <a:srgbClr val="828282"/>
            </a:solidFill>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C31F085-9579-4395-AFB2-F663CCDDEAA7}"/>
              </a:ext>
            </a:extLst>
          </p:cNvPr>
          <p:cNvSpPr txBox="1"/>
          <p:nvPr/>
        </p:nvSpPr>
        <p:spPr>
          <a:xfrm>
            <a:off x="5643743" y="4441884"/>
            <a:ext cx="1505860" cy="754053"/>
          </a:xfrm>
          <a:prstGeom prst="rect">
            <a:avLst/>
          </a:prstGeom>
          <a:noFill/>
          <a:ln w="12700">
            <a:noFill/>
          </a:ln>
        </p:spPr>
        <p:txBody>
          <a:bodyPr wrap="square" lIns="0" tIns="0" rIns="0" bIns="0" rtlCol="0">
            <a:spAutoFit/>
          </a:bodyPr>
          <a:lstStyle>
            <a:defPPr>
              <a:defRPr lang="en-US"/>
            </a:defPPr>
            <a:lvl1pPr marL="0" algn="l" defTabSz="993678" rtl="0" eaLnBrk="1" latinLnBrk="0" hangingPunct="1">
              <a:defRPr sz="2000" kern="1200">
                <a:solidFill>
                  <a:schemeClr val="tx1"/>
                </a:solidFill>
                <a:latin typeface="+mn-lt"/>
                <a:ea typeface="+mn-ea"/>
                <a:cs typeface="+mn-cs"/>
              </a:defRPr>
            </a:lvl1pPr>
            <a:lvl2pPr marL="496839" algn="l" defTabSz="993678" rtl="0" eaLnBrk="1" latinLnBrk="0" hangingPunct="1">
              <a:defRPr sz="2000" kern="1200">
                <a:solidFill>
                  <a:schemeClr val="tx1"/>
                </a:solidFill>
                <a:latin typeface="+mn-lt"/>
                <a:ea typeface="+mn-ea"/>
                <a:cs typeface="+mn-cs"/>
              </a:defRPr>
            </a:lvl2pPr>
            <a:lvl3pPr marL="993678" algn="l" defTabSz="993678" rtl="0" eaLnBrk="1" latinLnBrk="0" hangingPunct="1">
              <a:defRPr sz="2000" kern="1200">
                <a:solidFill>
                  <a:schemeClr val="tx1"/>
                </a:solidFill>
                <a:latin typeface="+mn-lt"/>
                <a:ea typeface="+mn-ea"/>
                <a:cs typeface="+mn-cs"/>
              </a:defRPr>
            </a:lvl3pPr>
            <a:lvl4pPr marL="1490518" algn="l" defTabSz="993678" rtl="0" eaLnBrk="1" latinLnBrk="0" hangingPunct="1">
              <a:defRPr sz="2000" kern="1200">
                <a:solidFill>
                  <a:schemeClr val="tx1"/>
                </a:solidFill>
                <a:latin typeface="+mn-lt"/>
                <a:ea typeface="+mn-ea"/>
                <a:cs typeface="+mn-cs"/>
              </a:defRPr>
            </a:lvl4pPr>
            <a:lvl5pPr marL="1987357" algn="l" defTabSz="993678" rtl="0" eaLnBrk="1" latinLnBrk="0" hangingPunct="1">
              <a:defRPr sz="2000" kern="1200">
                <a:solidFill>
                  <a:schemeClr val="tx1"/>
                </a:solidFill>
                <a:latin typeface="+mn-lt"/>
                <a:ea typeface="+mn-ea"/>
                <a:cs typeface="+mn-cs"/>
              </a:defRPr>
            </a:lvl5pPr>
            <a:lvl6pPr marL="2484196" algn="l" defTabSz="993678" rtl="0" eaLnBrk="1" latinLnBrk="0" hangingPunct="1">
              <a:defRPr sz="2000" kern="1200">
                <a:solidFill>
                  <a:schemeClr val="tx1"/>
                </a:solidFill>
                <a:latin typeface="+mn-lt"/>
                <a:ea typeface="+mn-ea"/>
                <a:cs typeface="+mn-cs"/>
              </a:defRPr>
            </a:lvl6pPr>
            <a:lvl7pPr marL="2981035" algn="l" defTabSz="993678" rtl="0" eaLnBrk="1" latinLnBrk="0" hangingPunct="1">
              <a:defRPr sz="2000" kern="1200">
                <a:solidFill>
                  <a:schemeClr val="tx1"/>
                </a:solidFill>
                <a:latin typeface="+mn-lt"/>
                <a:ea typeface="+mn-ea"/>
                <a:cs typeface="+mn-cs"/>
              </a:defRPr>
            </a:lvl7pPr>
            <a:lvl8pPr marL="3477875" algn="l" defTabSz="993678" rtl="0" eaLnBrk="1" latinLnBrk="0" hangingPunct="1">
              <a:defRPr sz="2000" kern="1200">
                <a:solidFill>
                  <a:schemeClr val="tx1"/>
                </a:solidFill>
                <a:latin typeface="+mn-lt"/>
                <a:ea typeface="+mn-ea"/>
                <a:cs typeface="+mn-cs"/>
              </a:defRPr>
            </a:lvl8pPr>
          </a:lstStyle>
          <a:p>
            <a:pPr algn="ctr">
              <a:spcAft>
                <a:spcPts val="600"/>
              </a:spcAft>
            </a:pPr>
            <a:r>
              <a:rPr lang="en-GB" sz="1100" b="1" dirty="0">
                <a:solidFill>
                  <a:srgbClr val="BC5A1D"/>
                </a:solidFill>
                <a:latin typeface="+mj-lt"/>
              </a:rPr>
              <a:t>Product &amp; services</a:t>
            </a:r>
          </a:p>
          <a:p>
            <a:pPr algn="ctr"/>
            <a:r>
              <a:rPr lang="en-GB" sz="1100" dirty="0">
                <a:solidFill>
                  <a:schemeClr val="tx2"/>
                </a:solidFill>
                <a:latin typeface="+mj-lt"/>
              </a:rPr>
              <a:t>How «future-fit/SDG compatible»</a:t>
            </a:r>
            <a:br>
              <a:rPr lang="en-GB" sz="1100" dirty="0">
                <a:solidFill>
                  <a:schemeClr val="tx2"/>
                </a:solidFill>
                <a:latin typeface="+mj-lt"/>
              </a:rPr>
            </a:br>
            <a:r>
              <a:rPr lang="en-GB" sz="1100" dirty="0">
                <a:solidFill>
                  <a:schemeClr val="tx2"/>
                </a:solidFill>
                <a:latin typeface="+mj-lt"/>
              </a:rPr>
              <a:t>is their product-mix?</a:t>
            </a:r>
          </a:p>
        </p:txBody>
      </p:sp>
      <p:sp>
        <p:nvSpPr>
          <p:cNvPr id="14" name="TextBox 13">
            <a:extLst>
              <a:ext uri="{FF2B5EF4-FFF2-40B4-BE49-F238E27FC236}">
                <a16:creationId xmlns:a16="http://schemas.microsoft.com/office/drawing/2014/main" id="{F7A34603-B662-4ED3-A07C-123C938DE94A}"/>
              </a:ext>
            </a:extLst>
          </p:cNvPr>
          <p:cNvSpPr txBox="1"/>
          <p:nvPr/>
        </p:nvSpPr>
        <p:spPr>
          <a:xfrm>
            <a:off x="8396236" y="4419346"/>
            <a:ext cx="1505860" cy="584775"/>
          </a:xfrm>
          <a:prstGeom prst="rect">
            <a:avLst/>
          </a:prstGeom>
          <a:noFill/>
          <a:ln w="12700">
            <a:noFill/>
          </a:ln>
        </p:spPr>
        <p:txBody>
          <a:bodyPr wrap="square" lIns="0" tIns="0" rIns="0" bIns="0" rtlCol="0">
            <a:spAutoFit/>
          </a:bodyPr>
          <a:lstStyle>
            <a:defPPr>
              <a:defRPr lang="en-US"/>
            </a:defPPr>
            <a:lvl1pPr marL="0" algn="l" defTabSz="993678" rtl="0" eaLnBrk="1" latinLnBrk="0" hangingPunct="1">
              <a:defRPr sz="2000" kern="1200">
                <a:solidFill>
                  <a:schemeClr val="tx1"/>
                </a:solidFill>
                <a:latin typeface="+mn-lt"/>
                <a:ea typeface="+mn-ea"/>
                <a:cs typeface="+mn-cs"/>
              </a:defRPr>
            </a:lvl1pPr>
            <a:lvl2pPr marL="496839" algn="l" defTabSz="993678" rtl="0" eaLnBrk="1" latinLnBrk="0" hangingPunct="1">
              <a:defRPr sz="2000" kern="1200">
                <a:solidFill>
                  <a:schemeClr val="tx1"/>
                </a:solidFill>
                <a:latin typeface="+mn-lt"/>
                <a:ea typeface="+mn-ea"/>
                <a:cs typeface="+mn-cs"/>
              </a:defRPr>
            </a:lvl2pPr>
            <a:lvl3pPr marL="993678" algn="l" defTabSz="993678" rtl="0" eaLnBrk="1" latinLnBrk="0" hangingPunct="1">
              <a:defRPr sz="2000" kern="1200">
                <a:solidFill>
                  <a:schemeClr val="tx1"/>
                </a:solidFill>
                <a:latin typeface="+mn-lt"/>
                <a:ea typeface="+mn-ea"/>
                <a:cs typeface="+mn-cs"/>
              </a:defRPr>
            </a:lvl3pPr>
            <a:lvl4pPr marL="1490518" algn="l" defTabSz="993678" rtl="0" eaLnBrk="1" latinLnBrk="0" hangingPunct="1">
              <a:defRPr sz="2000" kern="1200">
                <a:solidFill>
                  <a:schemeClr val="tx1"/>
                </a:solidFill>
                <a:latin typeface="+mn-lt"/>
                <a:ea typeface="+mn-ea"/>
                <a:cs typeface="+mn-cs"/>
              </a:defRPr>
            </a:lvl4pPr>
            <a:lvl5pPr marL="1987357" algn="l" defTabSz="993678" rtl="0" eaLnBrk="1" latinLnBrk="0" hangingPunct="1">
              <a:defRPr sz="2000" kern="1200">
                <a:solidFill>
                  <a:schemeClr val="tx1"/>
                </a:solidFill>
                <a:latin typeface="+mn-lt"/>
                <a:ea typeface="+mn-ea"/>
                <a:cs typeface="+mn-cs"/>
              </a:defRPr>
            </a:lvl5pPr>
            <a:lvl6pPr marL="2484196" algn="l" defTabSz="993678" rtl="0" eaLnBrk="1" latinLnBrk="0" hangingPunct="1">
              <a:defRPr sz="2000" kern="1200">
                <a:solidFill>
                  <a:schemeClr val="tx1"/>
                </a:solidFill>
                <a:latin typeface="+mn-lt"/>
                <a:ea typeface="+mn-ea"/>
                <a:cs typeface="+mn-cs"/>
              </a:defRPr>
            </a:lvl6pPr>
            <a:lvl7pPr marL="2981035" algn="l" defTabSz="993678" rtl="0" eaLnBrk="1" latinLnBrk="0" hangingPunct="1">
              <a:defRPr sz="2000" kern="1200">
                <a:solidFill>
                  <a:schemeClr val="tx1"/>
                </a:solidFill>
                <a:latin typeface="+mn-lt"/>
                <a:ea typeface="+mn-ea"/>
                <a:cs typeface="+mn-cs"/>
              </a:defRPr>
            </a:lvl7pPr>
            <a:lvl8pPr marL="3477875" algn="l" defTabSz="993678" rtl="0" eaLnBrk="1" latinLnBrk="0" hangingPunct="1">
              <a:defRPr sz="2000" kern="1200">
                <a:solidFill>
                  <a:schemeClr val="tx1"/>
                </a:solidFill>
                <a:latin typeface="+mn-lt"/>
                <a:ea typeface="+mn-ea"/>
                <a:cs typeface="+mn-cs"/>
              </a:defRPr>
            </a:lvl8pPr>
          </a:lstStyle>
          <a:p>
            <a:pPr algn="ctr">
              <a:spcAft>
                <a:spcPts val="600"/>
              </a:spcAft>
            </a:pPr>
            <a:r>
              <a:rPr lang="en-GB" sz="1100" b="1" dirty="0">
                <a:solidFill>
                  <a:srgbClr val="BC5A1D"/>
                </a:solidFill>
                <a:latin typeface="+mj-lt"/>
              </a:rPr>
              <a:t>Operational risks</a:t>
            </a:r>
          </a:p>
          <a:p>
            <a:pPr algn="ctr"/>
            <a:r>
              <a:rPr lang="en-GB" sz="1100" dirty="0">
                <a:solidFill>
                  <a:schemeClr val="tx2"/>
                </a:solidFill>
                <a:latin typeface="+mj-lt"/>
              </a:rPr>
              <a:t>How do they run their </a:t>
            </a:r>
            <a:br>
              <a:rPr lang="en-GB" sz="1100" dirty="0">
                <a:solidFill>
                  <a:schemeClr val="tx2"/>
                </a:solidFill>
                <a:latin typeface="+mj-lt"/>
              </a:rPr>
            </a:br>
            <a:r>
              <a:rPr lang="en-GB" sz="1100" dirty="0">
                <a:solidFill>
                  <a:schemeClr val="tx2"/>
                </a:solidFill>
                <a:latin typeface="+mj-lt"/>
              </a:rPr>
              <a:t>business?</a:t>
            </a:r>
          </a:p>
        </p:txBody>
      </p:sp>
      <p:sp>
        <p:nvSpPr>
          <p:cNvPr id="21" name="Oval 20">
            <a:extLst>
              <a:ext uri="{FF2B5EF4-FFF2-40B4-BE49-F238E27FC236}">
                <a16:creationId xmlns:a16="http://schemas.microsoft.com/office/drawing/2014/main" id="{EF5A8C0A-9EB8-4A29-8AE3-F412A531A0FD}"/>
              </a:ext>
            </a:extLst>
          </p:cNvPr>
          <p:cNvSpPr/>
          <p:nvPr/>
        </p:nvSpPr>
        <p:spPr>
          <a:xfrm>
            <a:off x="8816374" y="3810770"/>
            <a:ext cx="547837" cy="514124"/>
          </a:xfrm>
          <a:prstGeom prst="ellipse">
            <a:avLst/>
          </a:prstGeom>
          <a:noFill/>
          <a:ln w="6350" cap="flat" cmpd="sng" algn="ctr">
            <a:solidFill>
              <a:srgbClr val="828282"/>
            </a:solidFill>
            <a:prstDash val="solid"/>
            <a:round/>
            <a:headEnd type="none" w="med" len="med"/>
            <a:tailEnd type="none" w="med" len="med"/>
          </a:ln>
          <a:extLst>
            <a:ext uri="{909E8E84-426E-40DD-AFC4-6F175D3DCCD1}">
              <a14:hiddenFill xmlns:a14="http://schemas.microsoft.com/office/drawing/2010/main">
                <a:solidFill>
                  <a:srgbClr val="D1D1D1"/>
                </a:solidFill>
              </a14:hiddenFill>
            </a:ext>
          </a:extLst>
        </p:spPr>
        <p:txBody>
          <a:bodyPr rot="0" spcFirstLastPara="0" vert="horz" wrap="square" lIns="66213" tIns="66213" rIns="66213" bIns="66213" numCol="1" spcCol="0" rtlCol="0" fromWordArt="0" anchor="ctr" anchorCtr="0" forceAA="0" compatLnSpc="1">
            <a:prstTxWarp prst="textNoShape">
              <a:avLst/>
            </a:prstTxWarp>
            <a:noAutofit/>
          </a:bodyPr>
          <a:lstStyle/>
          <a:p>
            <a:pPr algn="ctr" defTabSz="993678"/>
            <a:endParaRPr lang="en-GB" sz="1400">
              <a:ln w="57150">
                <a:solidFill>
                  <a:schemeClr val="tx1"/>
                </a:solidFill>
              </a:ln>
            </a:endParaRPr>
          </a:p>
        </p:txBody>
      </p:sp>
      <p:sp>
        <p:nvSpPr>
          <p:cNvPr id="22" name="Oval 21">
            <a:extLst>
              <a:ext uri="{FF2B5EF4-FFF2-40B4-BE49-F238E27FC236}">
                <a16:creationId xmlns:a16="http://schemas.microsoft.com/office/drawing/2014/main" id="{0083CE7B-04A8-45D0-9941-8A63DCCC55D2}"/>
              </a:ext>
            </a:extLst>
          </p:cNvPr>
          <p:cNvSpPr/>
          <p:nvPr/>
        </p:nvSpPr>
        <p:spPr>
          <a:xfrm>
            <a:off x="6102896" y="3810770"/>
            <a:ext cx="547837" cy="514124"/>
          </a:xfrm>
          <a:prstGeom prst="ellipse">
            <a:avLst/>
          </a:prstGeom>
          <a:noFill/>
          <a:ln w="6350" cap="flat" cmpd="sng" algn="ctr">
            <a:solidFill>
              <a:srgbClr val="828282"/>
            </a:solidFill>
            <a:prstDash val="solid"/>
            <a:round/>
            <a:headEnd type="none" w="med" len="med"/>
            <a:tailEnd type="none" w="med" len="med"/>
          </a:ln>
          <a:extLst>
            <a:ext uri="{909E8E84-426E-40DD-AFC4-6F175D3DCCD1}">
              <a14:hiddenFill xmlns:a14="http://schemas.microsoft.com/office/drawing/2010/main">
                <a:solidFill>
                  <a:srgbClr val="D1D1D1"/>
                </a:solidFill>
              </a14:hiddenFill>
            </a:ext>
          </a:extLst>
        </p:spPr>
        <p:txBody>
          <a:bodyPr rot="0" spcFirstLastPara="0" vert="horz" wrap="square" lIns="66213" tIns="66213" rIns="66213" bIns="66213" numCol="1" spcCol="0" rtlCol="0" fromWordArt="0" anchor="ctr" anchorCtr="0" forceAA="0" compatLnSpc="1">
            <a:prstTxWarp prst="textNoShape">
              <a:avLst/>
            </a:prstTxWarp>
            <a:noAutofit/>
          </a:bodyPr>
          <a:lstStyle/>
          <a:p>
            <a:pPr algn="ctr" defTabSz="993678"/>
            <a:endParaRPr lang="en-GB" sz="1400">
              <a:ln w="57150">
                <a:solidFill>
                  <a:schemeClr val="tx1"/>
                </a:solidFill>
              </a:ln>
            </a:endParaRPr>
          </a:p>
        </p:txBody>
      </p:sp>
      <p:pic>
        <p:nvPicPr>
          <p:cNvPr id="24" name="Picture 23">
            <a:extLst>
              <a:ext uri="{FF2B5EF4-FFF2-40B4-BE49-F238E27FC236}">
                <a16:creationId xmlns:a16="http://schemas.microsoft.com/office/drawing/2014/main" id="{86FF9B9F-7EBB-425A-802E-C7736D8DE393}"/>
              </a:ext>
            </a:extLst>
          </p:cNvPr>
          <p:cNvPicPr>
            <a:picLocks noChangeAspect="1"/>
          </p:cNvPicPr>
          <p:nvPr/>
        </p:nvPicPr>
        <p:blipFill>
          <a:blip r:embed="rId4">
            <a:duotone>
              <a:prstClr val="black"/>
              <a:srgbClr val="414141">
                <a:tint val="45000"/>
                <a:satMod val="400000"/>
              </a:srgbClr>
            </a:duotone>
          </a:blip>
          <a:stretch>
            <a:fillRect/>
          </a:stretch>
        </p:blipFill>
        <p:spPr>
          <a:xfrm>
            <a:off x="8900561" y="3875952"/>
            <a:ext cx="383456" cy="383456"/>
          </a:xfrm>
          <a:prstGeom prst="rect">
            <a:avLst/>
          </a:prstGeom>
        </p:spPr>
      </p:pic>
      <p:pic>
        <p:nvPicPr>
          <p:cNvPr id="25" name="Picture 24">
            <a:extLst>
              <a:ext uri="{FF2B5EF4-FFF2-40B4-BE49-F238E27FC236}">
                <a16:creationId xmlns:a16="http://schemas.microsoft.com/office/drawing/2014/main" id="{619EAB0B-EF3A-415F-9E55-75A10E411875}"/>
              </a:ext>
            </a:extLst>
          </p:cNvPr>
          <p:cNvPicPr>
            <a:picLocks noChangeAspect="1"/>
          </p:cNvPicPr>
          <p:nvPr/>
        </p:nvPicPr>
        <p:blipFill>
          <a:blip r:embed="rId5">
            <a:duotone>
              <a:prstClr val="black"/>
              <a:srgbClr val="414141">
                <a:tint val="45000"/>
                <a:satMod val="400000"/>
              </a:srgbClr>
            </a:duotone>
          </a:blip>
          <a:stretch>
            <a:fillRect/>
          </a:stretch>
        </p:blipFill>
        <p:spPr>
          <a:xfrm>
            <a:off x="6214814" y="3883070"/>
            <a:ext cx="369523" cy="369523"/>
          </a:xfrm>
          <a:prstGeom prst="rect">
            <a:avLst/>
          </a:prstGeom>
        </p:spPr>
      </p:pic>
      <p:pic>
        <p:nvPicPr>
          <p:cNvPr id="26" name="Picture 25">
            <a:extLst>
              <a:ext uri="{FF2B5EF4-FFF2-40B4-BE49-F238E27FC236}">
                <a16:creationId xmlns:a16="http://schemas.microsoft.com/office/drawing/2014/main" id="{093FE1F0-A58B-4C9F-ADE9-B109C485E9BB}"/>
              </a:ext>
            </a:extLst>
          </p:cNvPr>
          <p:cNvPicPr>
            <a:picLocks noChangeAspect="1"/>
          </p:cNvPicPr>
          <p:nvPr/>
        </p:nvPicPr>
        <p:blipFill>
          <a:blip r:embed="rId6">
            <a:duotone>
              <a:prstClr val="black"/>
              <a:srgbClr val="414141">
                <a:tint val="45000"/>
                <a:satMod val="400000"/>
              </a:srgbClr>
            </a:duotone>
          </a:blip>
          <a:stretch>
            <a:fillRect/>
          </a:stretch>
        </p:blipFill>
        <p:spPr>
          <a:xfrm>
            <a:off x="7509863" y="2681060"/>
            <a:ext cx="399159" cy="372549"/>
          </a:xfrm>
          <a:prstGeom prst="rect">
            <a:avLst/>
          </a:prstGeom>
        </p:spPr>
      </p:pic>
      <p:sp>
        <p:nvSpPr>
          <p:cNvPr id="32" name="SHAPE-20160831090805">
            <a:extLst>
              <a:ext uri="{FF2B5EF4-FFF2-40B4-BE49-F238E27FC236}">
                <a16:creationId xmlns:a16="http://schemas.microsoft.com/office/drawing/2014/main" id="{A7B94565-8402-E288-78C4-A6960A06ACF9}"/>
              </a:ext>
            </a:extLst>
          </p:cNvPr>
          <p:cNvSpPr txBox="1"/>
          <p:nvPr/>
        </p:nvSpPr>
        <p:spPr>
          <a:xfrm>
            <a:off x="666417" y="6667342"/>
            <a:ext cx="4679489" cy="246221"/>
          </a:xfrm>
          <a:prstGeom prst="rect">
            <a:avLst/>
          </a:prstGeom>
          <a:noFill/>
          <a:ln w="12700">
            <a:noFill/>
          </a:ln>
        </p:spPr>
        <p:txBody>
          <a:bodyPr wrap="square" lIns="0" tIns="0" rIns="0" bIns="0" rtlCol="0" anchor="b" anchorCtr="0">
            <a:spAutoFit/>
          </a:bodyPr>
          <a:lstStyle/>
          <a:p>
            <a:r>
              <a:rPr lang="fr-CH" sz="800" dirty="0">
                <a:solidFill>
                  <a:srgbClr val="818181"/>
                </a:solidFill>
                <a:latin typeface="Lardy Sans" panose="020B0504050000000003" pitchFamily="34" charset="0"/>
              </a:rPr>
              <a:t>Source: Pictet Asset Management, 30.06.2023</a:t>
            </a:r>
          </a:p>
          <a:p>
            <a:r>
              <a:rPr lang="en-US" sz="800" dirty="0">
                <a:solidFill>
                  <a:srgbClr val="818181"/>
                </a:solidFill>
                <a:latin typeface="Lardy Sans" panose="020B0504050000000003" pitchFamily="34" charset="0"/>
              </a:rPr>
              <a:t>*The list includes, but is not limited to the factors listed above.</a:t>
            </a:r>
            <a:endParaRPr lang="fr-CH" sz="800" dirty="0">
              <a:solidFill>
                <a:srgbClr val="818181"/>
              </a:solidFill>
              <a:latin typeface="Lardy Sans" panose="020B0504050000000003" pitchFamily="34" charset="0"/>
            </a:endParaRPr>
          </a:p>
        </p:txBody>
      </p:sp>
      <p:sp>
        <p:nvSpPr>
          <p:cNvPr id="47" name="Arc 46">
            <a:extLst>
              <a:ext uri="{FF2B5EF4-FFF2-40B4-BE49-F238E27FC236}">
                <a16:creationId xmlns:a16="http://schemas.microsoft.com/office/drawing/2014/main" id="{E4101A55-0FDB-1B50-29C0-78CE94A104FA}"/>
              </a:ext>
            </a:extLst>
          </p:cNvPr>
          <p:cNvSpPr/>
          <p:nvPr/>
        </p:nvSpPr>
        <p:spPr>
          <a:xfrm flipH="1">
            <a:off x="6269719" y="3374243"/>
            <a:ext cx="2879447" cy="2702253"/>
          </a:xfrm>
          <a:prstGeom prst="arc">
            <a:avLst>
              <a:gd name="adj1" fmla="val 1309991"/>
              <a:gd name="adj2" fmla="val 4080395"/>
            </a:avLst>
          </a:prstGeom>
          <a:ln w="6350">
            <a:solidFill>
              <a:srgbClr val="828282"/>
            </a:solidFill>
            <a:tailEnd type="triangl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Aft>
                <a:spcPts val="500"/>
              </a:spcAft>
            </a:pPr>
            <a:endParaRPr lang="en-GB" sz="1000">
              <a:solidFill>
                <a:srgbClr val="1E1E1E"/>
              </a:solidFill>
              <a:latin typeface="+mj-lt"/>
            </a:endParaRPr>
          </a:p>
        </p:txBody>
      </p:sp>
      <p:sp>
        <p:nvSpPr>
          <p:cNvPr id="48" name="Arc 47">
            <a:extLst>
              <a:ext uri="{FF2B5EF4-FFF2-40B4-BE49-F238E27FC236}">
                <a16:creationId xmlns:a16="http://schemas.microsoft.com/office/drawing/2014/main" id="{5DAF83B0-89DC-4CA9-A585-6A2106EBEEA5}"/>
              </a:ext>
            </a:extLst>
          </p:cNvPr>
          <p:cNvSpPr/>
          <p:nvPr/>
        </p:nvSpPr>
        <p:spPr>
          <a:xfrm flipH="1">
            <a:off x="6214814" y="2929124"/>
            <a:ext cx="2879447" cy="2702253"/>
          </a:xfrm>
          <a:prstGeom prst="arc">
            <a:avLst>
              <a:gd name="adj1" fmla="val 17011581"/>
              <a:gd name="adj2" fmla="val 20179800"/>
            </a:avLst>
          </a:prstGeom>
          <a:ln w="6350">
            <a:solidFill>
              <a:srgbClr val="828282"/>
            </a:solidFill>
            <a:tailEnd type="triangl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Aft>
                <a:spcPts val="500"/>
              </a:spcAft>
            </a:pPr>
            <a:endParaRPr lang="en-GB" sz="1000">
              <a:solidFill>
                <a:srgbClr val="1E1E1E"/>
              </a:solidFill>
              <a:latin typeface="+mj-lt"/>
            </a:endParaRPr>
          </a:p>
        </p:txBody>
      </p:sp>
      <p:sp>
        <p:nvSpPr>
          <p:cNvPr id="49" name="Arc 48">
            <a:extLst>
              <a:ext uri="{FF2B5EF4-FFF2-40B4-BE49-F238E27FC236}">
                <a16:creationId xmlns:a16="http://schemas.microsoft.com/office/drawing/2014/main" id="{F61FFEA7-BEED-EFB3-C4CE-A394E778A8D7}"/>
              </a:ext>
            </a:extLst>
          </p:cNvPr>
          <p:cNvSpPr/>
          <p:nvPr/>
        </p:nvSpPr>
        <p:spPr>
          <a:xfrm>
            <a:off x="6309692" y="2922667"/>
            <a:ext cx="2879447" cy="2702253"/>
          </a:xfrm>
          <a:prstGeom prst="arc">
            <a:avLst>
              <a:gd name="adj1" fmla="val 17010980"/>
              <a:gd name="adj2" fmla="val 20200191"/>
            </a:avLst>
          </a:prstGeom>
          <a:ln w="6350">
            <a:solidFill>
              <a:srgbClr val="828282"/>
            </a:solidFill>
            <a:tailEnd type="triangl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Aft>
                <a:spcPts val="500"/>
              </a:spcAft>
            </a:pPr>
            <a:endParaRPr lang="en-GB" sz="1000" dirty="0">
              <a:solidFill>
                <a:srgbClr val="1E1E1E"/>
              </a:solidFill>
              <a:latin typeface="+mj-lt"/>
            </a:endParaRPr>
          </a:p>
        </p:txBody>
      </p:sp>
      <p:sp>
        <p:nvSpPr>
          <p:cNvPr id="50" name="Arc 49">
            <a:extLst>
              <a:ext uri="{FF2B5EF4-FFF2-40B4-BE49-F238E27FC236}">
                <a16:creationId xmlns:a16="http://schemas.microsoft.com/office/drawing/2014/main" id="{3A4AE353-E2C3-0CAA-0803-A5DDDF0F02C1}"/>
              </a:ext>
            </a:extLst>
          </p:cNvPr>
          <p:cNvSpPr/>
          <p:nvPr/>
        </p:nvSpPr>
        <p:spPr>
          <a:xfrm>
            <a:off x="6376814" y="3332532"/>
            <a:ext cx="2879447" cy="2702253"/>
          </a:xfrm>
          <a:prstGeom prst="arc">
            <a:avLst>
              <a:gd name="adj1" fmla="val 1041263"/>
              <a:gd name="adj2" fmla="val 4400515"/>
            </a:avLst>
          </a:prstGeom>
          <a:ln w="6350">
            <a:solidFill>
              <a:srgbClr val="828282"/>
            </a:solidFill>
            <a:tailEnd type="triangl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Aft>
                <a:spcPts val="500"/>
              </a:spcAft>
            </a:pPr>
            <a:endParaRPr lang="en-GB" sz="1000">
              <a:solidFill>
                <a:srgbClr val="1E1E1E"/>
              </a:solidFill>
              <a:latin typeface="+mj-lt"/>
            </a:endParaRPr>
          </a:p>
        </p:txBody>
      </p:sp>
      <p:sp>
        <p:nvSpPr>
          <p:cNvPr id="28" name="TextBox 27">
            <a:extLst>
              <a:ext uri="{FF2B5EF4-FFF2-40B4-BE49-F238E27FC236}">
                <a16:creationId xmlns:a16="http://schemas.microsoft.com/office/drawing/2014/main" id="{A0ABF1BE-5891-49B4-A913-24199B994C7A}"/>
              </a:ext>
            </a:extLst>
          </p:cNvPr>
          <p:cNvSpPr txBox="1"/>
          <p:nvPr/>
        </p:nvSpPr>
        <p:spPr>
          <a:xfrm>
            <a:off x="1382265" y="3165063"/>
            <a:ext cx="2800447" cy="197875"/>
          </a:xfrm>
          <a:prstGeom prst="rect">
            <a:avLst/>
          </a:prstGeom>
          <a:noFill/>
          <a:ln w="12700">
            <a:noFill/>
          </a:ln>
        </p:spPr>
        <p:txBody>
          <a:bodyPr wrap="square" lIns="0" tIns="0" rIns="0" bIns="0" rtlCol="0">
            <a:spAutoFit/>
          </a:bodyPr>
          <a:lstStyle>
            <a:defPPr>
              <a:defRPr lang="en-US"/>
            </a:defPPr>
            <a:lvl1pPr marL="0" algn="l" defTabSz="993678" rtl="0" eaLnBrk="1" latinLnBrk="0" hangingPunct="1">
              <a:defRPr sz="2000" kern="1200">
                <a:solidFill>
                  <a:schemeClr val="tx1"/>
                </a:solidFill>
                <a:latin typeface="+mn-lt"/>
                <a:ea typeface="+mn-ea"/>
                <a:cs typeface="+mn-cs"/>
              </a:defRPr>
            </a:lvl1pPr>
            <a:lvl2pPr marL="496839" algn="l" defTabSz="993678" rtl="0" eaLnBrk="1" latinLnBrk="0" hangingPunct="1">
              <a:defRPr sz="2000" kern="1200">
                <a:solidFill>
                  <a:schemeClr val="tx1"/>
                </a:solidFill>
                <a:latin typeface="+mn-lt"/>
                <a:ea typeface="+mn-ea"/>
                <a:cs typeface="+mn-cs"/>
              </a:defRPr>
            </a:lvl2pPr>
            <a:lvl3pPr marL="993678" algn="l" defTabSz="993678" rtl="0" eaLnBrk="1" latinLnBrk="0" hangingPunct="1">
              <a:defRPr sz="2000" kern="1200">
                <a:solidFill>
                  <a:schemeClr val="tx1"/>
                </a:solidFill>
                <a:latin typeface="+mn-lt"/>
                <a:ea typeface="+mn-ea"/>
                <a:cs typeface="+mn-cs"/>
              </a:defRPr>
            </a:lvl3pPr>
            <a:lvl4pPr marL="1490518" algn="l" defTabSz="993678" rtl="0" eaLnBrk="1" latinLnBrk="0" hangingPunct="1">
              <a:defRPr sz="2000" kern="1200">
                <a:solidFill>
                  <a:schemeClr val="tx1"/>
                </a:solidFill>
                <a:latin typeface="+mn-lt"/>
                <a:ea typeface="+mn-ea"/>
                <a:cs typeface="+mn-cs"/>
              </a:defRPr>
            </a:lvl4pPr>
            <a:lvl5pPr marL="1987357" algn="l" defTabSz="993678" rtl="0" eaLnBrk="1" latinLnBrk="0" hangingPunct="1">
              <a:defRPr sz="2000" kern="1200">
                <a:solidFill>
                  <a:schemeClr val="tx1"/>
                </a:solidFill>
                <a:latin typeface="+mn-lt"/>
                <a:ea typeface="+mn-ea"/>
                <a:cs typeface="+mn-cs"/>
              </a:defRPr>
            </a:lvl5pPr>
            <a:lvl6pPr marL="2484196" algn="l" defTabSz="993678" rtl="0" eaLnBrk="1" latinLnBrk="0" hangingPunct="1">
              <a:defRPr sz="2000" kern="1200">
                <a:solidFill>
                  <a:schemeClr val="tx1"/>
                </a:solidFill>
                <a:latin typeface="+mn-lt"/>
                <a:ea typeface="+mn-ea"/>
                <a:cs typeface="+mn-cs"/>
              </a:defRPr>
            </a:lvl6pPr>
            <a:lvl7pPr marL="2981035" algn="l" defTabSz="993678" rtl="0" eaLnBrk="1" latinLnBrk="0" hangingPunct="1">
              <a:defRPr sz="2000" kern="1200">
                <a:solidFill>
                  <a:schemeClr val="tx1"/>
                </a:solidFill>
                <a:latin typeface="+mn-lt"/>
                <a:ea typeface="+mn-ea"/>
                <a:cs typeface="+mn-cs"/>
              </a:defRPr>
            </a:lvl7pPr>
            <a:lvl8pPr marL="3477875" algn="l" defTabSz="993678" rtl="0" eaLnBrk="1" latinLnBrk="0" hangingPunct="1">
              <a:defRPr sz="2000" kern="1200">
                <a:solidFill>
                  <a:schemeClr val="tx1"/>
                </a:solidFill>
                <a:latin typeface="+mn-lt"/>
                <a:ea typeface="+mn-ea"/>
                <a:cs typeface="+mn-cs"/>
              </a:defRPr>
            </a:lvl8pPr>
          </a:lstStyle>
          <a:p>
            <a:pPr defTabSz="1161908">
              <a:spcBef>
                <a:spcPct val="0"/>
              </a:spcBef>
              <a:spcAft>
                <a:spcPct val="0"/>
              </a:spcAft>
              <a:defRPr/>
            </a:pPr>
            <a:r>
              <a:rPr lang="en-GB" sz="1286" b="1" dirty="0">
                <a:solidFill>
                  <a:srgbClr val="000000"/>
                </a:solidFill>
                <a:latin typeface="+mj-lt"/>
              </a:rPr>
              <a:t>E</a:t>
            </a:r>
            <a:r>
              <a:rPr lang="en-GB" sz="1286" dirty="0">
                <a:solidFill>
                  <a:srgbClr val="000000"/>
                </a:solidFill>
                <a:latin typeface="+mj-lt"/>
              </a:rPr>
              <a:t>nvironmental</a:t>
            </a:r>
          </a:p>
        </p:txBody>
      </p:sp>
      <p:sp>
        <p:nvSpPr>
          <p:cNvPr id="29" name="TextBox 28">
            <a:extLst>
              <a:ext uri="{FF2B5EF4-FFF2-40B4-BE49-F238E27FC236}">
                <a16:creationId xmlns:a16="http://schemas.microsoft.com/office/drawing/2014/main" id="{DC532733-27A7-4418-B4ED-F81E1C042430}"/>
              </a:ext>
            </a:extLst>
          </p:cNvPr>
          <p:cNvSpPr txBox="1"/>
          <p:nvPr/>
        </p:nvSpPr>
        <p:spPr>
          <a:xfrm>
            <a:off x="1382266" y="4309957"/>
            <a:ext cx="2799750" cy="197875"/>
          </a:xfrm>
          <a:prstGeom prst="rect">
            <a:avLst/>
          </a:prstGeom>
          <a:noFill/>
          <a:ln w="12700">
            <a:noFill/>
          </a:ln>
        </p:spPr>
        <p:txBody>
          <a:bodyPr wrap="square" lIns="0" tIns="0" rIns="0" bIns="0" rtlCol="0">
            <a:spAutoFit/>
          </a:bodyPr>
          <a:lstStyle>
            <a:defPPr>
              <a:defRPr lang="en-US"/>
            </a:defPPr>
            <a:lvl1pPr marL="0" algn="l" defTabSz="993678" rtl="0" eaLnBrk="1" latinLnBrk="0" hangingPunct="1">
              <a:defRPr sz="2000" kern="1200">
                <a:solidFill>
                  <a:schemeClr val="tx1"/>
                </a:solidFill>
                <a:latin typeface="+mn-lt"/>
                <a:ea typeface="+mn-ea"/>
                <a:cs typeface="+mn-cs"/>
              </a:defRPr>
            </a:lvl1pPr>
            <a:lvl2pPr marL="496839" algn="l" defTabSz="993678" rtl="0" eaLnBrk="1" latinLnBrk="0" hangingPunct="1">
              <a:defRPr sz="2000" kern="1200">
                <a:solidFill>
                  <a:schemeClr val="tx1"/>
                </a:solidFill>
                <a:latin typeface="+mn-lt"/>
                <a:ea typeface="+mn-ea"/>
                <a:cs typeface="+mn-cs"/>
              </a:defRPr>
            </a:lvl2pPr>
            <a:lvl3pPr marL="993678" algn="l" defTabSz="993678" rtl="0" eaLnBrk="1" latinLnBrk="0" hangingPunct="1">
              <a:defRPr sz="2000" kern="1200">
                <a:solidFill>
                  <a:schemeClr val="tx1"/>
                </a:solidFill>
                <a:latin typeface="+mn-lt"/>
                <a:ea typeface="+mn-ea"/>
                <a:cs typeface="+mn-cs"/>
              </a:defRPr>
            </a:lvl3pPr>
            <a:lvl4pPr marL="1490518" algn="l" defTabSz="993678" rtl="0" eaLnBrk="1" latinLnBrk="0" hangingPunct="1">
              <a:defRPr sz="2000" kern="1200">
                <a:solidFill>
                  <a:schemeClr val="tx1"/>
                </a:solidFill>
                <a:latin typeface="+mn-lt"/>
                <a:ea typeface="+mn-ea"/>
                <a:cs typeface="+mn-cs"/>
              </a:defRPr>
            </a:lvl4pPr>
            <a:lvl5pPr marL="1987357" algn="l" defTabSz="993678" rtl="0" eaLnBrk="1" latinLnBrk="0" hangingPunct="1">
              <a:defRPr sz="2000" kern="1200">
                <a:solidFill>
                  <a:schemeClr val="tx1"/>
                </a:solidFill>
                <a:latin typeface="+mn-lt"/>
                <a:ea typeface="+mn-ea"/>
                <a:cs typeface="+mn-cs"/>
              </a:defRPr>
            </a:lvl5pPr>
            <a:lvl6pPr marL="2484196" algn="l" defTabSz="993678" rtl="0" eaLnBrk="1" latinLnBrk="0" hangingPunct="1">
              <a:defRPr sz="2000" kern="1200">
                <a:solidFill>
                  <a:schemeClr val="tx1"/>
                </a:solidFill>
                <a:latin typeface="+mn-lt"/>
                <a:ea typeface="+mn-ea"/>
                <a:cs typeface="+mn-cs"/>
              </a:defRPr>
            </a:lvl6pPr>
            <a:lvl7pPr marL="2981035" algn="l" defTabSz="993678" rtl="0" eaLnBrk="1" latinLnBrk="0" hangingPunct="1">
              <a:defRPr sz="2000" kern="1200">
                <a:solidFill>
                  <a:schemeClr val="tx1"/>
                </a:solidFill>
                <a:latin typeface="+mn-lt"/>
                <a:ea typeface="+mn-ea"/>
                <a:cs typeface="+mn-cs"/>
              </a:defRPr>
            </a:lvl7pPr>
            <a:lvl8pPr marL="3477875" algn="l" defTabSz="993678" rtl="0" eaLnBrk="1" latinLnBrk="0" hangingPunct="1">
              <a:defRPr sz="2000" kern="1200">
                <a:solidFill>
                  <a:schemeClr val="tx1"/>
                </a:solidFill>
                <a:latin typeface="+mn-lt"/>
                <a:ea typeface="+mn-ea"/>
                <a:cs typeface="+mn-cs"/>
              </a:defRPr>
            </a:lvl8pPr>
          </a:lstStyle>
          <a:p>
            <a:pPr defTabSz="1161908">
              <a:spcBef>
                <a:spcPct val="0"/>
              </a:spcBef>
              <a:spcAft>
                <a:spcPct val="0"/>
              </a:spcAft>
              <a:defRPr/>
            </a:pPr>
            <a:r>
              <a:rPr lang="en-GB" sz="1286" b="1" dirty="0">
                <a:solidFill>
                  <a:srgbClr val="000000"/>
                </a:solidFill>
                <a:latin typeface="+mj-lt"/>
              </a:rPr>
              <a:t>S</a:t>
            </a:r>
            <a:r>
              <a:rPr lang="en-GB" sz="1286" dirty="0">
                <a:solidFill>
                  <a:srgbClr val="000000"/>
                </a:solidFill>
                <a:latin typeface="+mj-lt"/>
              </a:rPr>
              <a:t>ocial</a:t>
            </a:r>
          </a:p>
        </p:txBody>
      </p:sp>
      <p:sp>
        <p:nvSpPr>
          <p:cNvPr id="30" name="TextBox 29">
            <a:extLst>
              <a:ext uri="{FF2B5EF4-FFF2-40B4-BE49-F238E27FC236}">
                <a16:creationId xmlns:a16="http://schemas.microsoft.com/office/drawing/2014/main" id="{A5D5763C-BFEC-4B73-8C34-10028A6C9084}"/>
              </a:ext>
            </a:extLst>
          </p:cNvPr>
          <p:cNvSpPr txBox="1"/>
          <p:nvPr/>
        </p:nvSpPr>
        <p:spPr>
          <a:xfrm>
            <a:off x="1382265" y="5483745"/>
            <a:ext cx="2800447" cy="197875"/>
          </a:xfrm>
          <a:prstGeom prst="rect">
            <a:avLst/>
          </a:prstGeom>
          <a:noFill/>
          <a:ln w="12700">
            <a:noFill/>
          </a:ln>
        </p:spPr>
        <p:txBody>
          <a:bodyPr wrap="square" lIns="0" tIns="0" rIns="0" bIns="0" rtlCol="0">
            <a:spAutoFit/>
          </a:bodyPr>
          <a:lstStyle>
            <a:defPPr>
              <a:defRPr lang="en-US"/>
            </a:defPPr>
            <a:lvl1pPr marL="0" algn="l" defTabSz="993678" rtl="0" eaLnBrk="1" latinLnBrk="0" hangingPunct="1">
              <a:defRPr sz="2000" kern="1200">
                <a:solidFill>
                  <a:schemeClr val="tx1"/>
                </a:solidFill>
                <a:latin typeface="+mn-lt"/>
                <a:ea typeface="+mn-ea"/>
                <a:cs typeface="+mn-cs"/>
              </a:defRPr>
            </a:lvl1pPr>
            <a:lvl2pPr marL="496839" algn="l" defTabSz="993678" rtl="0" eaLnBrk="1" latinLnBrk="0" hangingPunct="1">
              <a:defRPr sz="2000" kern="1200">
                <a:solidFill>
                  <a:schemeClr val="tx1"/>
                </a:solidFill>
                <a:latin typeface="+mn-lt"/>
                <a:ea typeface="+mn-ea"/>
                <a:cs typeface="+mn-cs"/>
              </a:defRPr>
            </a:lvl2pPr>
            <a:lvl3pPr marL="993678" algn="l" defTabSz="993678" rtl="0" eaLnBrk="1" latinLnBrk="0" hangingPunct="1">
              <a:defRPr sz="2000" kern="1200">
                <a:solidFill>
                  <a:schemeClr val="tx1"/>
                </a:solidFill>
                <a:latin typeface="+mn-lt"/>
                <a:ea typeface="+mn-ea"/>
                <a:cs typeface="+mn-cs"/>
              </a:defRPr>
            </a:lvl3pPr>
            <a:lvl4pPr marL="1490518" algn="l" defTabSz="993678" rtl="0" eaLnBrk="1" latinLnBrk="0" hangingPunct="1">
              <a:defRPr sz="2000" kern="1200">
                <a:solidFill>
                  <a:schemeClr val="tx1"/>
                </a:solidFill>
                <a:latin typeface="+mn-lt"/>
                <a:ea typeface="+mn-ea"/>
                <a:cs typeface="+mn-cs"/>
              </a:defRPr>
            </a:lvl4pPr>
            <a:lvl5pPr marL="1987357" algn="l" defTabSz="993678" rtl="0" eaLnBrk="1" latinLnBrk="0" hangingPunct="1">
              <a:defRPr sz="2000" kern="1200">
                <a:solidFill>
                  <a:schemeClr val="tx1"/>
                </a:solidFill>
                <a:latin typeface="+mn-lt"/>
                <a:ea typeface="+mn-ea"/>
                <a:cs typeface="+mn-cs"/>
              </a:defRPr>
            </a:lvl5pPr>
            <a:lvl6pPr marL="2484196" algn="l" defTabSz="993678" rtl="0" eaLnBrk="1" latinLnBrk="0" hangingPunct="1">
              <a:defRPr sz="2000" kern="1200">
                <a:solidFill>
                  <a:schemeClr val="tx1"/>
                </a:solidFill>
                <a:latin typeface="+mn-lt"/>
                <a:ea typeface="+mn-ea"/>
                <a:cs typeface="+mn-cs"/>
              </a:defRPr>
            </a:lvl6pPr>
            <a:lvl7pPr marL="2981035" algn="l" defTabSz="993678" rtl="0" eaLnBrk="1" latinLnBrk="0" hangingPunct="1">
              <a:defRPr sz="2000" kern="1200">
                <a:solidFill>
                  <a:schemeClr val="tx1"/>
                </a:solidFill>
                <a:latin typeface="+mn-lt"/>
                <a:ea typeface="+mn-ea"/>
                <a:cs typeface="+mn-cs"/>
              </a:defRPr>
            </a:lvl7pPr>
            <a:lvl8pPr marL="3477875" algn="l" defTabSz="993678" rtl="0" eaLnBrk="1" latinLnBrk="0" hangingPunct="1">
              <a:defRPr sz="2000" kern="1200">
                <a:solidFill>
                  <a:schemeClr val="tx1"/>
                </a:solidFill>
                <a:latin typeface="+mn-lt"/>
                <a:ea typeface="+mn-ea"/>
                <a:cs typeface="+mn-cs"/>
              </a:defRPr>
            </a:lvl8pPr>
          </a:lstStyle>
          <a:p>
            <a:pPr defTabSz="1161908">
              <a:spcBef>
                <a:spcPct val="0"/>
              </a:spcBef>
              <a:spcAft>
                <a:spcPct val="0"/>
              </a:spcAft>
              <a:defRPr/>
            </a:pPr>
            <a:r>
              <a:rPr lang="en-GB" sz="1286" b="1" dirty="0">
                <a:solidFill>
                  <a:srgbClr val="000000"/>
                </a:solidFill>
                <a:latin typeface="+mj-lt"/>
              </a:rPr>
              <a:t>G</a:t>
            </a:r>
            <a:r>
              <a:rPr lang="en-GB" sz="1286" dirty="0">
                <a:solidFill>
                  <a:srgbClr val="000000"/>
                </a:solidFill>
                <a:latin typeface="+mj-lt"/>
              </a:rPr>
              <a:t>overnance</a:t>
            </a:r>
          </a:p>
        </p:txBody>
      </p:sp>
      <p:pic>
        <p:nvPicPr>
          <p:cNvPr id="33" name="Picture 32">
            <a:extLst>
              <a:ext uri="{FF2B5EF4-FFF2-40B4-BE49-F238E27FC236}">
                <a16:creationId xmlns:a16="http://schemas.microsoft.com/office/drawing/2014/main" id="{477A941D-7AD5-4D31-8482-5522FE3EEB92}"/>
              </a:ext>
            </a:extLst>
          </p:cNvPr>
          <p:cNvPicPr>
            <a:picLocks noChangeAspect="1"/>
          </p:cNvPicPr>
          <p:nvPr/>
        </p:nvPicPr>
        <p:blipFill>
          <a:blip r:embed="rId7"/>
          <a:stretch>
            <a:fillRect/>
          </a:stretch>
        </p:blipFill>
        <p:spPr>
          <a:xfrm>
            <a:off x="630882" y="5309717"/>
            <a:ext cx="631406" cy="631406"/>
          </a:xfrm>
          <a:prstGeom prst="rect">
            <a:avLst/>
          </a:prstGeom>
        </p:spPr>
      </p:pic>
      <p:pic>
        <p:nvPicPr>
          <p:cNvPr id="34" name="Picture 33">
            <a:extLst>
              <a:ext uri="{FF2B5EF4-FFF2-40B4-BE49-F238E27FC236}">
                <a16:creationId xmlns:a16="http://schemas.microsoft.com/office/drawing/2014/main" id="{F4E54FA8-C0FF-4337-82A2-8E3307CA4C96}"/>
              </a:ext>
            </a:extLst>
          </p:cNvPr>
          <p:cNvPicPr>
            <a:picLocks noChangeAspect="1"/>
          </p:cNvPicPr>
          <p:nvPr/>
        </p:nvPicPr>
        <p:blipFill>
          <a:blip r:embed="rId8"/>
          <a:stretch>
            <a:fillRect/>
          </a:stretch>
        </p:blipFill>
        <p:spPr>
          <a:xfrm>
            <a:off x="630882" y="4185485"/>
            <a:ext cx="631406" cy="631406"/>
          </a:xfrm>
          <a:prstGeom prst="rect">
            <a:avLst/>
          </a:prstGeom>
        </p:spPr>
      </p:pic>
      <p:pic>
        <p:nvPicPr>
          <p:cNvPr id="35" name="Picture 34">
            <a:extLst>
              <a:ext uri="{FF2B5EF4-FFF2-40B4-BE49-F238E27FC236}">
                <a16:creationId xmlns:a16="http://schemas.microsoft.com/office/drawing/2014/main" id="{D1D0676C-5761-41F6-96B7-A667E09FA1A8}"/>
              </a:ext>
            </a:extLst>
          </p:cNvPr>
          <p:cNvPicPr>
            <a:picLocks noChangeAspect="1"/>
          </p:cNvPicPr>
          <p:nvPr/>
        </p:nvPicPr>
        <p:blipFill>
          <a:blip r:embed="rId9"/>
          <a:stretch>
            <a:fillRect/>
          </a:stretch>
        </p:blipFill>
        <p:spPr>
          <a:xfrm>
            <a:off x="630882" y="3022065"/>
            <a:ext cx="631406" cy="631406"/>
          </a:xfrm>
          <a:prstGeom prst="rect">
            <a:avLst/>
          </a:prstGeom>
        </p:spPr>
      </p:pic>
      <p:sp>
        <p:nvSpPr>
          <p:cNvPr id="36" name="Rectangle 35">
            <a:extLst>
              <a:ext uri="{FF2B5EF4-FFF2-40B4-BE49-F238E27FC236}">
                <a16:creationId xmlns:a16="http://schemas.microsoft.com/office/drawing/2014/main" id="{1D3CB7F0-D068-42B9-AD04-EBAC9C7E76C7}"/>
              </a:ext>
            </a:extLst>
          </p:cNvPr>
          <p:cNvSpPr/>
          <p:nvPr/>
        </p:nvSpPr>
        <p:spPr>
          <a:xfrm>
            <a:off x="2782140" y="5366762"/>
            <a:ext cx="2799750" cy="785984"/>
          </a:xfrm>
          <a:prstGeom prst="rect">
            <a:avLst/>
          </a:prstGeom>
        </p:spPr>
        <p:txBody>
          <a:bodyPr wrap="square">
            <a:spAutoFit/>
          </a:bodyPr>
          <a:lstStyle/>
          <a:p>
            <a:pPr marL="202055" lvl="2" indent="-202055">
              <a:spcAft>
                <a:spcPts val="585"/>
              </a:spcAft>
              <a:buClr>
                <a:srgbClr val="3E3E3E"/>
              </a:buClr>
              <a:buSzPct val="110000"/>
              <a:buFont typeface="Lardy Sans" panose="020B0502070400000000" pitchFamily="34" charset="0"/>
              <a:buChar char="•"/>
              <a:defRPr/>
            </a:pPr>
            <a:r>
              <a:rPr lang="en-GB" sz="1169" dirty="0">
                <a:solidFill>
                  <a:srgbClr val="3E3E3E"/>
                </a:solidFill>
                <a:latin typeface="Lardy Sans" panose="020B0502070400000000" pitchFamily="34" charset="0"/>
              </a:rPr>
              <a:t>Executive pay</a:t>
            </a:r>
          </a:p>
          <a:p>
            <a:pPr marL="202055" lvl="2" indent="-202055">
              <a:spcAft>
                <a:spcPts val="585"/>
              </a:spcAft>
              <a:buClr>
                <a:srgbClr val="3E3E3E"/>
              </a:buClr>
              <a:buSzPct val="110000"/>
              <a:buFont typeface="Lardy Sans" panose="020B0502070400000000" pitchFamily="34" charset="0"/>
              <a:buChar char="•"/>
              <a:defRPr/>
            </a:pPr>
            <a:r>
              <a:rPr lang="en-GB" sz="1169" dirty="0">
                <a:solidFill>
                  <a:srgbClr val="3E3E3E"/>
                </a:solidFill>
                <a:latin typeface="Lardy Sans" panose="020B0502070400000000" pitchFamily="34" charset="0"/>
              </a:rPr>
              <a:t>Bribery &amp; corruption</a:t>
            </a:r>
          </a:p>
          <a:p>
            <a:pPr marL="202055" lvl="2" indent="-202055">
              <a:spcAft>
                <a:spcPts val="585"/>
              </a:spcAft>
              <a:buClr>
                <a:srgbClr val="3E3E3E"/>
              </a:buClr>
              <a:buSzPct val="110000"/>
              <a:buFont typeface="Lardy Sans" panose="020B0502070400000000" pitchFamily="34" charset="0"/>
              <a:buChar char="•"/>
              <a:defRPr/>
            </a:pPr>
            <a:r>
              <a:rPr lang="en-GB" sz="1169" dirty="0">
                <a:solidFill>
                  <a:srgbClr val="3E3E3E"/>
                </a:solidFill>
                <a:latin typeface="Lardy Sans" panose="020B0502070400000000" pitchFamily="34" charset="0"/>
              </a:rPr>
              <a:t>Business ethics </a:t>
            </a:r>
          </a:p>
        </p:txBody>
      </p:sp>
      <p:sp>
        <p:nvSpPr>
          <p:cNvPr id="37" name="Rectangle 36">
            <a:extLst>
              <a:ext uri="{FF2B5EF4-FFF2-40B4-BE49-F238E27FC236}">
                <a16:creationId xmlns:a16="http://schemas.microsoft.com/office/drawing/2014/main" id="{3543F60D-2B21-45F3-8899-16114A20DFE7}"/>
              </a:ext>
            </a:extLst>
          </p:cNvPr>
          <p:cNvSpPr/>
          <p:nvPr/>
        </p:nvSpPr>
        <p:spPr>
          <a:xfrm>
            <a:off x="2782140" y="4215159"/>
            <a:ext cx="2799750" cy="1042850"/>
          </a:xfrm>
          <a:prstGeom prst="rect">
            <a:avLst/>
          </a:prstGeom>
        </p:spPr>
        <p:txBody>
          <a:bodyPr wrap="square">
            <a:spAutoFit/>
          </a:bodyPr>
          <a:lstStyle/>
          <a:p>
            <a:pPr marL="202055" lvl="2" indent="-202055">
              <a:spcAft>
                <a:spcPts val="585"/>
              </a:spcAft>
              <a:buClr>
                <a:srgbClr val="3E3E3E"/>
              </a:buClr>
              <a:buSzPct val="110000"/>
              <a:buFont typeface="Lardy Sans" panose="020B0502070400000000" pitchFamily="34" charset="0"/>
              <a:buChar char="•"/>
              <a:defRPr/>
            </a:pPr>
            <a:r>
              <a:rPr lang="en-GB" sz="1169" dirty="0">
                <a:solidFill>
                  <a:srgbClr val="3E3E3E"/>
                </a:solidFill>
                <a:latin typeface="Lardy Sans" panose="020B0502070400000000" pitchFamily="34" charset="0"/>
              </a:rPr>
              <a:t>Labour standards </a:t>
            </a:r>
          </a:p>
          <a:p>
            <a:pPr marL="202055" lvl="2" indent="-202055">
              <a:spcAft>
                <a:spcPts val="585"/>
              </a:spcAft>
              <a:buClr>
                <a:srgbClr val="3E3E3E"/>
              </a:buClr>
              <a:buSzPct val="110000"/>
              <a:buFont typeface="Lardy Sans" panose="020B0502070400000000" pitchFamily="34" charset="0"/>
              <a:buChar char="•"/>
              <a:defRPr/>
            </a:pPr>
            <a:r>
              <a:rPr lang="en-GB" sz="1169" dirty="0">
                <a:solidFill>
                  <a:srgbClr val="3E3E3E"/>
                </a:solidFill>
                <a:latin typeface="Lardy Sans" panose="020B0502070400000000" pitchFamily="34" charset="0"/>
              </a:rPr>
              <a:t>Human rights</a:t>
            </a:r>
          </a:p>
          <a:p>
            <a:pPr marL="202055" lvl="2" indent="-202055">
              <a:spcAft>
                <a:spcPts val="585"/>
              </a:spcAft>
              <a:buClr>
                <a:srgbClr val="3E3E3E"/>
              </a:buClr>
              <a:buSzPct val="110000"/>
              <a:buFont typeface="Lardy Sans" panose="020B0502070400000000" pitchFamily="34" charset="0"/>
              <a:buChar char="•"/>
              <a:defRPr/>
            </a:pPr>
            <a:r>
              <a:rPr lang="en-GB" sz="1169" dirty="0">
                <a:solidFill>
                  <a:srgbClr val="3E3E3E"/>
                </a:solidFill>
                <a:latin typeface="Lardy Sans" panose="020B0502070400000000" pitchFamily="34" charset="0"/>
              </a:rPr>
              <a:t>Workplace health and safety</a:t>
            </a:r>
          </a:p>
          <a:p>
            <a:pPr marL="202055" lvl="2" indent="-202055">
              <a:spcAft>
                <a:spcPts val="585"/>
              </a:spcAft>
              <a:buClr>
                <a:srgbClr val="3E3E3E"/>
              </a:buClr>
              <a:buSzPct val="110000"/>
              <a:buFont typeface="Lardy Sans" panose="020B0502070400000000" pitchFamily="34" charset="0"/>
              <a:buChar char="•"/>
              <a:defRPr/>
            </a:pPr>
            <a:r>
              <a:rPr lang="en-GB" sz="1169" dirty="0">
                <a:solidFill>
                  <a:srgbClr val="3E3E3E"/>
                </a:solidFill>
                <a:latin typeface="Lardy Sans" panose="020B0502070400000000" pitchFamily="34" charset="0"/>
              </a:rPr>
              <a:t>Diversity</a:t>
            </a:r>
          </a:p>
        </p:txBody>
      </p:sp>
      <p:sp>
        <p:nvSpPr>
          <p:cNvPr id="38" name="Rectangle 37">
            <a:extLst>
              <a:ext uri="{FF2B5EF4-FFF2-40B4-BE49-F238E27FC236}">
                <a16:creationId xmlns:a16="http://schemas.microsoft.com/office/drawing/2014/main" id="{F00E296F-8C12-47A3-86F3-FBA8D88798B8}"/>
              </a:ext>
            </a:extLst>
          </p:cNvPr>
          <p:cNvSpPr/>
          <p:nvPr/>
        </p:nvSpPr>
        <p:spPr>
          <a:xfrm>
            <a:off x="2756037" y="3075972"/>
            <a:ext cx="3244075" cy="1299715"/>
          </a:xfrm>
          <a:prstGeom prst="rect">
            <a:avLst/>
          </a:prstGeom>
        </p:spPr>
        <p:txBody>
          <a:bodyPr wrap="square">
            <a:spAutoFit/>
          </a:bodyPr>
          <a:lstStyle/>
          <a:p>
            <a:pPr marL="202055" lvl="2" indent="-202055">
              <a:spcAft>
                <a:spcPts val="585"/>
              </a:spcAft>
              <a:buClr>
                <a:srgbClr val="3E3E3E"/>
              </a:buClr>
              <a:buSzPct val="110000"/>
              <a:buFont typeface="Lardy Sans" panose="020B0502070400000000" pitchFamily="34" charset="0"/>
              <a:buChar char="•"/>
              <a:defRPr/>
            </a:pPr>
            <a:r>
              <a:rPr lang="en-GB" sz="1169" dirty="0">
                <a:solidFill>
                  <a:srgbClr val="3E3E3E"/>
                </a:solidFill>
                <a:latin typeface="Lardy Sans" panose="020B0502070400000000" pitchFamily="34" charset="0"/>
              </a:rPr>
              <a:t>Physical risks of climate change </a:t>
            </a:r>
          </a:p>
          <a:p>
            <a:pPr marL="202055" lvl="2" indent="-202055">
              <a:spcAft>
                <a:spcPts val="585"/>
              </a:spcAft>
              <a:buClr>
                <a:srgbClr val="3E3E3E"/>
              </a:buClr>
              <a:buSzPct val="110000"/>
              <a:buFont typeface="Lardy Sans" panose="020B0502070400000000" pitchFamily="34" charset="0"/>
              <a:buChar char="•"/>
              <a:defRPr/>
            </a:pPr>
            <a:r>
              <a:rPr lang="en-GB" sz="1169" dirty="0">
                <a:solidFill>
                  <a:srgbClr val="3E3E3E"/>
                </a:solidFill>
                <a:latin typeface="Lardy Sans" panose="020B0502070400000000" pitchFamily="34" charset="0"/>
              </a:rPr>
              <a:t>Transition risks of climate change </a:t>
            </a:r>
          </a:p>
          <a:p>
            <a:pPr marL="202055" lvl="2" indent="-202055">
              <a:spcAft>
                <a:spcPts val="585"/>
              </a:spcAft>
              <a:buClr>
                <a:srgbClr val="3E3E3E"/>
              </a:buClr>
              <a:buSzPct val="110000"/>
              <a:buFont typeface="Lardy Sans" panose="020B0502070400000000" pitchFamily="34" charset="0"/>
              <a:buChar char="•"/>
              <a:defRPr/>
            </a:pPr>
            <a:r>
              <a:rPr lang="en-GB" sz="1169" dirty="0">
                <a:solidFill>
                  <a:srgbClr val="3E3E3E"/>
                </a:solidFill>
                <a:latin typeface="Lardy Sans" panose="020B0502070400000000" pitchFamily="34" charset="0"/>
              </a:rPr>
              <a:t>Greenhouse gas (GHG) emissions</a:t>
            </a:r>
          </a:p>
          <a:p>
            <a:pPr marL="202055" lvl="2" indent="-202055">
              <a:spcAft>
                <a:spcPts val="585"/>
              </a:spcAft>
              <a:buClr>
                <a:srgbClr val="3E3E3E"/>
              </a:buClr>
              <a:buSzPct val="110000"/>
              <a:buFont typeface="Lardy Sans" panose="020B0502070400000000" pitchFamily="34" charset="0"/>
              <a:buChar char="•"/>
              <a:defRPr/>
            </a:pPr>
            <a:r>
              <a:rPr lang="en-GB" sz="1169" dirty="0">
                <a:solidFill>
                  <a:srgbClr val="3E3E3E"/>
                </a:solidFill>
                <a:latin typeface="Lardy Sans" panose="020B0502070400000000" pitchFamily="34" charset="0"/>
              </a:rPr>
              <a:t>Waste and pollution</a:t>
            </a:r>
          </a:p>
          <a:p>
            <a:pPr marL="202055" lvl="2" indent="-202055">
              <a:spcAft>
                <a:spcPts val="585"/>
              </a:spcAft>
              <a:buClr>
                <a:schemeClr val="accent1"/>
              </a:buClr>
              <a:buSzPct val="150000"/>
              <a:buFont typeface="Georgia" panose="02040502050405020303" pitchFamily="18" charset="0"/>
              <a:buChar char="›"/>
              <a:defRPr/>
            </a:pPr>
            <a:endParaRPr lang="en-GB" sz="1169" spc="58" dirty="0">
              <a:solidFill>
                <a:srgbClr val="3E3E3E"/>
              </a:solidFill>
            </a:endParaRPr>
          </a:p>
        </p:txBody>
      </p:sp>
      <p:sp>
        <p:nvSpPr>
          <p:cNvPr id="39" name="SHAPE-20160831090805">
            <a:extLst>
              <a:ext uri="{FF2B5EF4-FFF2-40B4-BE49-F238E27FC236}">
                <a16:creationId xmlns:a16="http://schemas.microsoft.com/office/drawing/2014/main" id="{CEBE89CB-F1EE-41AE-81AB-BCEE7D2AAEA9}"/>
              </a:ext>
            </a:extLst>
          </p:cNvPr>
          <p:cNvSpPr txBox="1"/>
          <p:nvPr/>
        </p:nvSpPr>
        <p:spPr>
          <a:xfrm>
            <a:off x="5461673" y="6791533"/>
            <a:ext cx="4709728" cy="123111"/>
          </a:xfrm>
          <a:prstGeom prst="rect">
            <a:avLst/>
          </a:prstGeom>
          <a:noFill/>
          <a:ln w="12700">
            <a:noFill/>
          </a:ln>
        </p:spPr>
        <p:txBody>
          <a:bodyPr wrap="square" lIns="0" tIns="0" rIns="0" bIns="0" rtlCol="0" anchor="b" anchorCtr="0">
            <a:spAutoFit/>
          </a:bodyPr>
          <a:lstStyle/>
          <a:p>
            <a:r>
              <a:rPr lang="en-US" sz="800" dirty="0">
                <a:solidFill>
                  <a:srgbClr val="818181"/>
                </a:solidFill>
                <a:latin typeface="Lardy Sans" panose="020B0504050000000003" pitchFamily="34" charset="0"/>
              </a:rPr>
              <a:t>Note: illustration covers the framework for corporate issuers</a:t>
            </a:r>
            <a:endParaRPr lang="fr-CH" sz="800" dirty="0">
              <a:solidFill>
                <a:srgbClr val="818181"/>
              </a:solidFill>
              <a:latin typeface="Lardy Sans" panose="020B0504050000000003" pitchFamily="34" charset="0"/>
            </a:endParaRPr>
          </a:p>
        </p:txBody>
      </p:sp>
      <p:sp>
        <p:nvSpPr>
          <p:cNvPr id="5" name="Text Placeholder 4">
            <a:extLst>
              <a:ext uri="{FF2B5EF4-FFF2-40B4-BE49-F238E27FC236}">
                <a16:creationId xmlns:a16="http://schemas.microsoft.com/office/drawing/2014/main" id="{5340924B-125F-4F13-A601-87CEE270DF6C}"/>
              </a:ext>
            </a:extLst>
          </p:cNvPr>
          <p:cNvSpPr>
            <a:spLocks noGrp="1"/>
          </p:cNvSpPr>
          <p:nvPr>
            <p:ph type="body" sz="quarter" idx="13"/>
          </p:nvPr>
        </p:nvSpPr>
        <p:spPr/>
        <p:txBody>
          <a:bodyPr/>
          <a:lstStyle/>
          <a:p>
            <a:r>
              <a:rPr lang="fr-CH" dirty="0"/>
              <a:t>ESG </a:t>
            </a:r>
            <a:r>
              <a:rPr lang="fr-CH" dirty="0" err="1"/>
              <a:t>integration</a:t>
            </a:r>
            <a:endParaRPr lang="fr-CH" dirty="0"/>
          </a:p>
        </p:txBody>
      </p:sp>
    </p:spTree>
    <p:extLst>
      <p:ext uri="{BB962C8B-B14F-4D97-AF65-F5344CB8AC3E}">
        <p14:creationId xmlns:p14="http://schemas.microsoft.com/office/powerpoint/2010/main" val="280174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T_PICTET COMPANY" val="Pictet|Pictet Group|Pictet Asset Management|Pictet Wealth Management|Pictet Asset Services|Pictet North America Advisors|Pictet Alternative Advisors"/>
  <p:tag name="PT_" val="Presentation Title"/>
  <p:tag name="PT_LOGO" val="Pictet Logo|PAM Logo"/>
  <p:tag name="PT_USAGE" val="|For internal purposes only|For professional investors only|Strictement réservé à l'usage interne|A l'attention des investisseurs professionnels|Ausschliesslich für den internen Gebrauch|Nur für professionelle Anleger"/>
  <p:tag name="PT_BUSINESS REFERENCE" val="Pictet|Pictet Group|Pictet Asset Management|Pictet Wealth Management|Pictet Asset Services|Pictet North America Advisors|Pictet Alternative Advisors|Fondation Pictet"/>
  <p:tag name="TAGPREFIX" val="PT_"/>
  <p:tag name="PT_TEMPLATENAME" val="Pictet_4_3_new.pptx"/>
  <p:tag name="PT_CREATEDATE" val="07 June 2022"/>
  <p:tag name="THINKCELLUNDODONOTDELETE" val="0"/>
  <p:tag name="PT_FOOTER" val="Business reference|Presentation title|Usag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PT_FOOTER" val="Usage"/>
</p:tagLst>
</file>

<file path=ppt/tags/tag12.xml><?xml version="1.0" encoding="utf-8"?>
<p:tagLst xmlns:a="http://schemas.openxmlformats.org/drawingml/2006/main" xmlns:r="http://schemas.openxmlformats.org/officeDocument/2006/relationships" xmlns:p="http://schemas.openxmlformats.org/presentationml/2006/main">
  <p:tag name="PT_FOOTER" val="Business referenc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PT_FOOTER" val="Usage"/>
</p:tagLst>
</file>

<file path=ppt/tags/tag15.xml><?xml version="1.0" encoding="utf-8"?>
<p:tagLst xmlns:a="http://schemas.openxmlformats.org/drawingml/2006/main" xmlns:r="http://schemas.openxmlformats.org/officeDocument/2006/relationships" xmlns:p="http://schemas.openxmlformats.org/presentationml/2006/main">
  <p:tag name="PT_FOOTER" val="Business referenc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PT_FOOTER" val="Business reference"/>
</p:tagLst>
</file>

<file path=ppt/tags/tag18.xml><?xml version="1.0" encoding="utf-8"?>
<p:tagLst xmlns:a="http://schemas.openxmlformats.org/drawingml/2006/main" xmlns:r="http://schemas.openxmlformats.org/officeDocument/2006/relationships" xmlns:p="http://schemas.openxmlformats.org/presentationml/2006/main">
  <p:tag name="PT_FOOTER" val="Usag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PT_FOOTER" val="Business reference"/>
</p:tagLst>
</file>

<file path=ppt/tags/tag21.xml><?xml version="1.0" encoding="utf-8"?>
<p:tagLst xmlns:a="http://schemas.openxmlformats.org/drawingml/2006/main" xmlns:r="http://schemas.openxmlformats.org/officeDocument/2006/relationships" xmlns:p="http://schemas.openxmlformats.org/presentationml/2006/main">
  <p:tag name="PT_FOOTER" val="Usag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PT_FOOTER" val="Business reference"/>
</p:tagLst>
</file>

<file path=ppt/tags/tag24.xml><?xml version="1.0" encoding="utf-8"?>
<p:tagLst xmlns:a="http://schemas.openxmlformats.org/drawingml/2006/main" xmlns:r="http://schemas.openxmlformats.org/officeDocument/2006/relationships" xmlns:p="http://schemas.openxmlformats.org/presentationml/2006/main">
  <p:tag name="PT_FOOTER" val="Usag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PT_FOOTER" val="Business reference"/>
</p:tagLst>
</file>

<file path=ppt/tags/tag27.xml><?xml version="1.0" encoding="utf-8"?>
<p:tagLst xmlns:a="http://schemas.openxmlformats.org/drawingml/2006/main" xmlns:r="http://schemas.openxmlformats.org/officeDocument/2006/relationships" xmlns:p="http://schemas.openxmlformats.org/presentationml/2006/main">
  <p:tag name="PT_FOOTER" val="Usag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PT_FOOTER" val="Business referenc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31T.mZpRRMOMoyX7eTc2zA"/>
</p:tagLst>
</file>

<file path=ppt/tags/tag30.xml><?xml version="1.0" encoding="utf-8"?>
<p:tagLst xmlns:a="http://schemas.openxmlformats.org/drawingml/2006/main" xmlns:r="http://schemas.openxmlformats.org/officeDocument/2006/relationships" xmlns:p="http://schemas.openxmlformats.org/presentationml/2006/main">
  <p:tag name="PT_FOOTER" val="Usag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PT_FOOTER" val="Business reference"/>
</p:tagLst>
</file>

<file path=ppt/tags/tag33.xml><?xml version="1.0" encoding="utf-8"?>
<p:tagLst xmlns:a="http://schemas.openxmlformats.org/drawingml/2006/main" xmlns:r="http://schemas.openxmlformats.org/officeDocument/2006/relationships" xmlns:p="http://schemas.openxmlformats.org/presentationml/2006/main">
  <p:tag name="PT_FOOTER" val="Usag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PT_FOOTER" val="Business reference"/>
</p:tagLst>
</file>

<file path=ppt/tags/tag36.xml><?xml version="1.0" encoding="utf-8"?>
<p:tagLst xmlns:a="http://schemas.openxmlformats.org/drawingml/2006/main" xmlns:r="http://schemas.openxmlformats.org/officeDocument/2006/relationships" xmlns:p="http://schemas.openxmlformats.org/presentationml/2006/main">
  <p:tag name="PT_FOOTER" val="Usag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PT_FOOTER" val="Business reference"/>
</p:tagLst>
</file>

<file path=ppt/tags/tag39.xml><?xml version="1.0" encoding="utf-8"?>
<p:tagLst xmlns:a="http://schemas.openxmlformats.org/drawingml/2006/main" xmlns:r="http://schemas.openxmlformats.org/officeDocument/2006/relationships" xmlns:p="http://schemas.openxmlformats.org/presentationml/2006/main">
  <p:tag name="PT_FOOTER" val="Usag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PT_FOOTER" val="Business reference"/>
</p:tagLst>
</file>

<file path=ppt/tags/tag42.xml><?xml version="1.0" encoding="utf-8"?>
<p:tagLst xmlns:a="http://schemas.openxmlformats.org/drawingml/2006/main" xmlns:r="http://schemas.openxmlformats.org/officeDocument/2006/relationships" xmlns:p="http://schemas.openxmlformats.org/presentationml/2006/main">
  <p:tag name="PT_FOOTER" val="Usag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PT_FOOTER" val="Business reference"/>
</p:tagLst>
</file>

<file path=ppt/tags/tag45.xml><?xml version="1.0" encoding="utf-8"?>
<p:tagLst xmlns:a="http://schemas.openxmlformats.org/drawingml/2006/main" xmlns:r="http://schemas.openxmlformats.org/officeDocument/2006/relationships" xmlns:p="http://schemas.openxmlformats.org/presentationml/2006/main">
  <p:tag name="PT_FOOTER" val="Usag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PT_FOOTER" val="Business reference"/>
</p:tagLst>
</file>

<file path=ppt/tags/tag48.xml><?xml version="1.0" encoding="utf-8"?>
<p:tagLst xmlns:a="http://schemas.openxmlformats.org/drawingml/2006/main" xmlns:r="http://schemas.openxmlformats.org/officeDocument/2006/relationships" xmlns:p="http://schemas.openxmlformats.org/presentationml/2006/main">
  <p:tag name="PT_FOOTER" val="Usag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PT_FOOTER" val="Usage"/>
</p:tagLst>
</file>

<file path=ppt/tags/tag50.xml><?xml version="1.0" encoding="utf-8"?>
<p:tagLst xmlns:a="http://schemas.openxmlformats.org/drawingml/2006/main" xmlns:r="http://schemas.openxmlformats.org/officeDocument/2006/relationships" xmlns:p="http://schemas.openxmlformats.org/presentationml/2006/main">
  <p:tag name="PT_FOOTER" val="Business reference"/>
</p:tagLst>
</file>

<file path=ppt/tags/tag51.xml><?xml version="1.0" encoding="utf-8"?>
<p:tagLst xmlns:a="http://schemas.openxmlformats.org/drawingml/2006/main" xmlns:r="http://schemas.openxmlformats.org/officeDocument/2006/relationships" xmlns:p="http://schemas.openxmlformats.org/presentationml/2006/main">
  <p:tag name="PT_FOOTER" val="Usag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PT_FOOTER" val="Usage"/>
</p:tagLst>
</file>

<file path=ppt/tags/tag55.xml><?xml version="1.0" encoding="utf-8"?>
<p:tagLst xmlns:a="http://schemas.openxmlformats.org/drawingml/2006/main" xmlns:r="http://schemas.openxmlformats.org/officeDocument/2006/relationships" xmlns:p="http://schemas.openxmlformats.org/presentationml/2006/main">
  <p:tag name="PT_FOOTER" val="Presentation Title"/>
</p:tagLst>
</file>

<file path=ppt/tags/tag56.xml><?xml version="1.0" encoding="utf-8"?>
<p:tagLst xmlns:a="http://schemas.openxmlformats.org/drawingml/2006/main" xmlns:r="http://schemas.openxmlformats.org/officeDocument/2006/relationships" xmlns:p="http://schemas.openxmlformats.org/presentationml/2006/main">
  <p:tag name="PT_FOOTER" val="Business reference"/>
</p:tagLst>
</file>

<file path=ppt/tags/tag57.xml><?xml version="1.0" encoding="utf-8"?>
<p:tagLst xmlns:a="http://schemas.openxmlformats.org/drawingml/2006/main" xmlns:r="http://schemas.openxmlformats.org/officeDocument/2006/relationships" xmlns:p="http://schemas.openxmlformats.org/presentationml/2006/main">
  <p:tag name="PT_DIALOGNAME" val="Blank"/>
  <p:tag name="PT_SHORTNAME" val=""/>
  <p:tag name="PT_ASSOCIATEDSLIDES" val=""/>
  <p:tag name="PT_INNEWPRESENTATION" val="NO"/>
  <p:tag name="PT_ONINSERTSLIDEDLG" val="YES"/>
</p:tagLst>
</file>

<file path=ppt/tags/tag58.xml><?xml version="1.0" encoding="utf-8"?>
<p:tagLst xmlns:a="http://schemas.openxmlformats.org/drawingml/2006/main" xmlns:r="http://schemas.openxmlformats.org/officeDocument/2006/relationships" xmlns:p="http://schemas.openxmlformats.org/presentationml/2006/main">
  <p:tag name="PT_DIALOGNAME" val="Disclaimer"/>
  <p:tag name="PT_SHORTNAME" val=""/>
  <p:tag name="PT_ASSOCIATEDSLIDES" val=""/>
  <p:tag name="PT_INNEWPRESENTATION" val="NO"/>
  <p:tag name="PT_ONINSERTSLIDEDLG" val="YES"/>
</p:tagLst>
</file>

<file path=ppt/tags/tag59.xml><?xml version="1.0" encoding="utf-8"?>
<p:tagLst xmlns:a="http://schemas.openxmlformats.org/drawingml/2006/main" xmlns:r="http://schemas.openxmlformats.org/officeDocument/2006/relationships" xmlns:p="http://schemas.openxmlformats.org/presentationml/2006/main">
  <p:tag name="PT_SHAPETYPE" val="TABLESPAM"/>
</p:tagLst>
</file>

<file path=ppt/tags/tag6.xml><?xml version="1.0" encoding="utf-8"?>
<p:tagLst xmlns:a="http://schemas.openxmlformats.org/drawingml/2006/main" xmlns:r="http://schemas.openxmlformats.org/officeDocument/2006/relationships" xmlns:p="http://schemas.openxmlformats.org/presentationml/2006/main">
  <p:tag name="PT_FOOTER" val="Presentation Title"/>
</p:tagLst>
</file>

<file path=ppt/tags/tag60.xml><?xml version="1.0" encoding="utf-8"?>
<p:tagLst xmlns:a="http://schemas.openxmlformats.org/drawingml/2006/main" xmlns:r="http://schemas.openxmlformats.org/officeDocument/2006/relationships" xmlns:p="http://schemas.openxmlformats.org/presentationml/2006/main">
  <p:tag name="PT_SHAPETYPE" val="TABLESPAM"/>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PT_FOOTER" val="Business reference"/>
</p:tagLst>
</file>

<file path=ppt/tags/tag9.xml><?xml version="1.0" encoding="utf-8"?>
<p:tagLst xmlns:a="http://schemas.openxmlformats.org/drawingml/2006/main" xmlns:r="http://schemas.openxmlformats.org/officeDocument/2006/relationships" xmlns:p="http://schemas.openxmlformats.org/presentationml/2006/main">
  <p:tag name="PT_FOOTER" val="Usage"/>
</p:tagLst>
</file>

<file path=ppt/theme/theme1.xml><?xml version="1.0" encoding="utf-8"?>
<a:theme xmlns:a="http://schemas.openxmlformats.org/drawingml/2006/main" name="Blank">
  <a:themeElements>
    <a:clrScheme name="Pictet Charts 2021">
      <a:dk1>
        <a:srgbClr val="646464"/>
      </a:dk1>
      <a:lt1>
        <a:srgbClr val="FFFFFF"/>
      </a:lt1>
      <a:dk2>
        <a:srgbClr val="3E3E3E"/>
      </a:dk2>
      <a:lt2>
        <a:srgbClr val="FFFFFF"/>
      </a:lt2>
      <a:accent1>
        <a:srgbClr val="804940"/>
      </a:accent1>
      <a:accent2>
        <a:srgbClr val="E0BBB1"/>
      </a:accent2>
      <a:accent3>
        <a:srgbClr val="C54840"/>
      </a:accent3>
      <a:accent4>
        <a:srgbClr val="9DAEC3"/>
      </a:accent4>
      <a:accent5>
        <a:srgbClr val="37598E"/>
      </a:accent5>
      <a:accent6>
        <a:srgbClr val="CCB58A"/>
      </a:accent6>
      <a:hlink>
        <a:srgbClr val="BC5A1D"/>
      </a:hlink>
      <a:folHlink>
        <a:srgbClr val="BE97A6"/>
      </a:folHlink>
    </a:clrScheme>
    <a:fontScheme name="Pictet 2021">
      <a:majorFont>
        <a:latin typeface="Lardy Sans"/>
        <a:ea typeface=""/>
        <a:cs typeface=""/>
      </a:majorFont>
      <a:minorFont>
        <a:latin typeface="Lardy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3B3B3"/>
        </a:solidFill>
        <a:ln w="12700">
          <a:noFill/>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spcAft>
            <a:spcPts val="500"/>
          </a:spcAft>
          <a:defRPr sz="1000" dirty="0">
            <a:solidFill>
              <a:srgbClr val="1E1E1E"/>
            </a:solidFill>
            <a:latin typeface="+mj-lt"/>
          </a:defRPr>
        </a:defPPr>
      </a:lstStyle>
    </a:spDef>
    <a:lnDef>
      <a:spPr>
        <a:ln>
          <a:solidFill>
            <a:srgbClr val="7A7A7A"/>
          </a:solidFill>
        </a:ln>
      </a:spPr>
      <a:bodyPr/>
      <a:lstStyle/>
      <a:style>
        <a:lnRef idx="1">
          <a:schemeClr val="accent1"/>
        </a:lnRef>
        <a:fillRef idx="0">
          <a:schemeClr val="accent1"/>
        </a:fillRef>
        <a:effectRef idx="0">
          <a:schemeClr val="accent1"/>
        </a:effectRef>
        <a:fontRef idx="minor">
          <a:schemeClr val="tx1"/>
        </a:fontRef>
      </a:style>
    </a:lnDef>
    <a:txDef>
      <a:spPr>
        <a:noFill/>
        <a:ln w="12700">
          <a:noFill/>
        </a:ln>
      </a:spPr>
      <a:bodyPr wrap="square" lIns="72000" tIns="72000" rIns="72000" bIns="72000" rtlCol="0">
        <a:noAutofit/>
      </a:bodyPr>
      <a:lstStyle>
        <a:defPPr algn="l">
          <a:spcAft>
            <a:spcPts val="500"/>
          </a:spcAft>
          <a:defRPr sz="1000" dirty="0" smtClean="0">
            <a:solidFill>
              <a:srgbClr val="3E3E3E"/>
            </a:solidFill>
            <a:latin typeface="+mj-lt"/>
          </a:defRPr>
        </a:defPPr>
      </a:lstStyle>
    </a:txDef>
  </a:objectDefaults>
  <a:extraClrSchemeLst/>
  <a:extLst>
    <a:ext uri="{05A4C25C-085E-4340-85A3-A5531E510DB2}">
      <thm15:themeFamily xmlns:thm15="http://schemas.microsoft.com/office/thememl/2012/main" name="Presentation7" id="{22657E00-87D0-461B-839E-C2E8FE2B28CA}" vid="{758652E0-0D46-477A-8273-35433B9AFB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f94c17df-74a1-4c85-a8b6-aa0da73c79c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A3FE22C958D340847C4B5C06E0C760" ma:contentTypeVersion="19" ma:contentTypeDescription="Create a new document." ma:contentTypeScope="" ma:versionID="c6726c4aff586ed93a9bdb0843d38349">
  <xsd:schema xmlns:xsd="http://www.w3.org/2001/XMLSchema" xmlns:xs="http://www.w3.org/2001/XMLSchema" xmlns:p="http://schemas.microsoft.com/office/2006/metadata/properties" xmlns:ns1="http://schemas.microsoft.com/sharepoint/v3" xmlns:ns3="86831af7-1f1a-4b50-8c9d-d6caa3c0c74f" xmlns:ns4="f94c17df-74a1-4c85-a8b6-aa0da73c79c7" targetNamespace="http://schemas.microsoft.com/office/2006/metadata/properties" ma:root="true" ma:fieldsID="6118f67a2e04365a954dd348bebe8b6b" ns1:_="" ns3:_="" ns4:_="">
    <xsd:import namespace="http://schemas.microsoft.com/sharepoint/v3"/>
    <xsd:import namespace="86831af7-1f1a-4b50-8c9d-d6caa3c0c74f"/>
    <xsd:import namespace="f94c17df-74a1-4c85-a8b6-aa0da73c79c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1:_ip_UnifiedCompliancePolicyProperties" minOccurs="0"/>
                <xsd:element ref="ns1:_ip_UnifiedCompliancePolicyUIAc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831af7-1f1a-4b50-8c9d-d6caa3c0c74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4c17df-74a1-4c85-a8b6-aa0da73c79c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D22D03-89AB-499D-A677-27235F6C7A3B}">
  <ds:schemaRef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f94c17df-74a1-4c85-a8b6-aa0da73c79c7"/>
    <ds:schemaRef ds:uri="http://purl.org/dc/dcmitype/"/>
    <ds:schemaRef ds:uri="http://www.w3.org/XML/1998/namespace"/>
    <ds:schemaRef ds:uri="http://purl.org/dc/elements/1.1/"/>
    <ds:schemaRef ds:uri="86831af7-1f1a-4b50-8c9d-d6caa3c0c74f"/>
    <ds:schemaRef ds:uri="http://schemas.microsoft.com/sharepoint/v3"/>
    <ds:schemaRef ds:uri="http://purl.org/dc/terms/"/>
  </ds:schemaRefs>
</ds:datastoreItem>
</file>

<file path=customXml/itemProps2.xml><?xml version="1.0" encoding="utf-8"?>
<ds:datastoreItem xmlns:ds="http://schemas.openxmlformats.org/officeDocument/2006/customXml" ds:itemID="{741C7596-92DC-44E6-9296-A66CE52D5DA6}">
  <ds:schemaRefs>
    <ds:schemaRef ds:uri="http://schemas.microsoft.com/sharepoint/v3/contenttype/forms"/>
  </ds:schemaRefs>
</ds:datastoreItem>
</file>

<file path=customXml/itemProps3.xml><?xml version="1.0" encoding="utf-8"?>
<ds:datastoreItem xmlns:ds="http://schemas.openxmlformats.org/officeDocument/2006/customXml" ds:itemID="{2BE8D72D-3A41-4888-BEE8-BC9B7220E8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831af7-1f1a-4b50-8c9d-d6caa3c0c74f"/>
    <ds:schemaRef ds:uri="f94c17df-74a1-4c85-a8b6-aa0da73c79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10435</TotalTime>
  <Words>1184</Words>
  <Application>Microsoft Office PowerPoint</Application>
  <PresentationFormat>Custom</PresentationFormat>
  <Paragraphs>130</Paragraphs>
  <Slides>6</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5" baseType="lpstr">
      <vt:lpstr>Arial</vt:lpstr>
      <vt:lpstr>Georgia</vt:lpstr>
      <vt:lpstr>Lardy Sans</vt:lpstr>
      <vt:lpstr>Lardy Serif</vt:lpstr>
      <vt:lpstr>Times</vt:lpstr>
      <vt:lpstr>Times New Roman</vt:lpstr>
      <vt:lpstr>TradeGothic</vt:lpstr>
      <vt:lpstr>Blank</vt:lpstr>
      <vt:lpstr>think-cell Slide</vt:lpstr>
      <vt:lpstr>PowerPoint Presentation</vt:lpstr>
      <vt:lpstr>For more information, please contact</vt:lpstr>
      <vt:lpstr>Delivering on our ambitions </vt:lpstr>
      <vt:lpstr>Our own assets</vt:lpstr>
      <vt:lpstr>Our client assets</vt:lpstr>
      <vt:lpstr>ESG integration into investment processes and risk management</vt:lpstr>
    </vt:vector>
  </TitlesOfParts>
  <Company>Pictet &amp; Cie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Edwige BEAUTEMPS</dc:creator>
  <cp:lastModifiedBy>Steve O'Brien</cp:lastModifiedBy>
  <cp:revision>104</cp:revision>
  <cp:lastPrinted>2016-01-14T14:47:19Z</cp:lastPrinted>
  <dcterms:created xsi:type="dcterms:W3CDTF">2022-08-03T11:34:52Z</dcterms:created>
  <dcterms:modified xsi:type="dcterms:W3CDTF">2023-10-31T15:57:13Z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partment">
    <vt:lpwstr>Pictet &amp; Cie</vt:lpwstr>
  </property>
  <property fmtid="{D5CDD505-2E9C-101B-9397-08002B2CF9AE}" pid="3" name="Classification">
    <vt:lpwstr>For internal purposes only</vt:lpwstr>
  </property>
  <property fmtid="{D5CDD505-2E9C-101B-9397-08002B2CF9AE}" pid="4" name="Usage">
    <vt:lpwstr>For professional investors only</vt:lpwstr>
  </property>
  <property fmtid="{D5CDD505-2E9C-101B-9397-08002B2CF9AE}" pid="5" name="Presentation title">
    <vt:lpwstr>Responsible investments</vt:lpwstr>
  </property>
  <property fmtid="{D5CDD505-2E9C-101B-9397-08002B2CF9AE}" pid="6" name="DefaultTab">
    <vt:lpwstr>Pictet_16_9_new</vt:lpwstr>
  </property>
  <property fmtid="{D5CDD505-2E9C-101B-9397-08002B2CF9AE}" pid="7" name="Business reference">
    <vt:lpwstr>Pictet Asset Management</vt:lpwstr>
  </property>
  <property fmtid="{D5CDD505-2E9C-101B-9397-08002B2CF9AE}" pid="8" name="ContentTypeId">
    <vt:lpwstr>0x010100C1A3FE22C958D340847C4B5C06E0C760</vt:lpwstr>
  </property>
  <property fmtid="{D5CDD505-2E9C-101B-9397-08002B2CF9AE}" pid="9" name="MSIP_Label_56fa6ebb-11bd-478c-b3c1-af0ff7a2632f_Enabled">
    <vt:lpwstr>True</vt:lpwstr>
  </property>
  <property fmtid="{D5CDD505-2E9C-101B-9397-08002B2CF9AE}" pid="10" name="MSIP_Label_56fa6ebb-11bd-478c-b3c1-af0ff7a2632f_SiteId">
    <vt:lpwstr>cec43d7a-3801-4ae7-a4c9-d1273e1eb24d</vt:lpwstr>
  </property>
  <property fmtid="{D5CDD505-2E9C-101B-9397-08002B2CF9AE}" pid="11" name="MSIP_Label_56fa6ebb-11bd-478c-b3c1-af0ff7a2632f_Owner">
    <vt:lpwstr>obrien@rimes.com</vt:lpwstr>
  </property>
  <property fmtid="{D5CDD505-2E9C-101B-9397-08002B2CF9AE}" pid="12" name="MSIP_Label_56fa6ebb-11bd-478c-b3c1-af0ff7a2632f_SetDate">
    <vt:lpwstr>2023-10-31T15:57:12.2491759Z</vt:lpwstr>
  </property>
  <property fmtid="{D5CDD505-2E9C-101B-9397-08002B2CF9AE}" pid="13" name="MSIP_Label_56fa6ebb-11bd-478c-b3c1-af0ff7a2632f_Name">
    <vt:lpwstr>Restricted</vt:lpwstr>
  </property>
  <property fmtid="{D5CDD505-2E9C-101B-9397-08002B2CF9AE}" pid="14" name="MSIP_Label_56fa6ebb-11bd-478c-b3c1-af0ff7a2632f_Application">
    <vt:lpwstr>Microsoft Azure Information Protection</vt:lpwstr>
  </property>
  <property fmtid="{D5CDD505-2E9C-101B-9397-08002B2CF9AE}" pid="15" name="MSIP_Label_56fa6ebb-11bd-478c-b3c1-af0ff7a2632f_ActionId">
    <vt:lpwstr>9d4ce77a-dfe4-4eee-b09a-c63fcf4e202b</vt:lpwstr>
  </property>
  <property fmtid="{D5CDD505-2E9C-101B-9397-08002B2CF9AE}" pid="16" name="MSIP_Label_56fa6ebb-11bd-478c-b3c1-af0ff7a2632f_Extended_MSFT_Method">
    <vt:lpwstr>Automatic</vt:lpwstr>
  </property>
  <property fmtid="{D5CDD505-2E9C-101B-9397-08002B2CF9AE}" pid="17" name="Sensitivity">
    <vt:lpwstr>Restricted</vt:lpwstr>
  </property>
</Properties>
</file>